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74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7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4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9" r:id="rId3"/>
    <p:sldId id="262" r:id="rId4"/>
    <p:sldId id="260" r:id="rId5"/>
    <p:sldId id="263" r:id="rId6"/>
    <p:sldId id="265" r:id="rId7"/>
    <p:sldId id="266" r:id="rId8"/>
    <p:sldId id="264" r:id="rId9"/>
    <p:sldId id="291" r:id="rId10"/>
    <p:sldId id="268" r:id="rId11"/>
    <p:sldId id="269" r:id="rId12"/>
    <p:sldId id="328" r:id="rId13"/>
    <p:sldId id="270" r:id="rId14"/>
    <p:sldId id="329" r:id="rId15"/>
    <p:sldId id="267" r:id="rId16"/>
    <p:sldId id="318" r:id="rId17"/>
    <p:sldId id="317" r:id="rId18"/>
    <p:sldId id="313" r:id="rId19"/>
    <p:sldId id="306" r:id="rId20"/>
    <p:sldId id="310" r:id="rId21"/>
    <p:sldId id="307" r:id="rId22"/>
    <p:sldId id="286" r:id="rId23"/>
    <p:sldId id="305" r:id="rId24"/>
    <p:sldId id="294" r:id="rId25"/>
    <p:sldId id="308" r:id="rId26"/>
    <p:sldId id="302" r:id="rId27"/>
    <p:sldId id="299" r:id="rId28"/>
    <p:sldId id="279" r:id="rId29"/>
    <p:sldId id="280" r:id="rId30"/>
    <p:sldId id="300" r:id="rId31"/>
    <p:sldId id="285" r:id="rId32"/>
    <p:sldId id="289" r:id="rId33"/>
    <p:sldId id="325" r:id="rId34"/>
    <p:sldId id="326" r:id="rId35"/>
    <p:sldId id="287" r:id="rId36"/>
    <p:sldId id="304" r:id="rId37"/>
    <p:sldId id="341" r:id="rId38"/>
    <p:sldId id="347" r:id="rId39"/>
    <p:sldId id="276" r:id="rId40"/>
    <p:sldId id="298" r:id="rId41"/>
    <p:sldId id="293" r:id="rId42"/>
    <p:sldId id="277" r:id="rId43"/>
    <p:sldId id="271" r:id="rId44"/>
    <p:sldId id="272" r:id="rId45"/>
    <p:sldId id="273" r:id="rId46"/>
    <p:sldId id="274" r:id="rId47"/>
    <p:sldId id="283" r:id="rId48"/>
    <p:sldId id="284" r:id="rId49"/>
    <p:sldId id="288" r:id="rId50"/>
    <p:sldId id="282" r:id="rId51"/>
    <p:sldId id="342" r:id="rId52"/>
    <p:sldId id="275" r:id="rId53"/>
    <p:sldId id="290" r:id="rId54"/>
    <p:sldId id="296" r:id="rId55"/>
    <p:sldId id="295" r:id="rId56"/>
    <p:sldId id="314" r:id="rId57"/>
    <p:sldId id="319" r:id="rId58"/>
    <p:sldId id="320" r:id="rId59"/>
    <p:sldId id="321" r:id="rId60"/>
    <p:sldId id="297" r:id="rId61"/>
    <p:sldId id="315" r:id="rId62"/>
    <p:sldId id="332" r:id="rId63"/>
    <p:sldId id="330" r:id="rId64"/>
    <p:sldId id="331" r:id="rId65"/>
    <p:sldId id="333" r:id="rId66"/>
    <p:sldId id="334" r:id="rId67"/>
    <p:sldId id="335" r:id="rId68"/>
    <p:sldId id="337" r:id="rId69"/>
    <p:sldId id="338" r:id="rId70"/>
    <p:sldId id="339" r:id="rId71"/>
    <p:sldId id="340" r:id="rId72"/>
    <p:sldId id="303" r:id="rId73"/>
    <p:sldId id="322" r:id="rId74"/>
    <p:sldId id="336" r:id="rId75"/>
    <p:sldId id="323" r:id="rId76"/>
    <p:sldId id="343" r:id="rId77"/>
    <p:sldId id="345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6" autoAdjust="0"/>
  </p:normalViewPr>
  <p:slideViewPr>
    <p:cSldViewPr>
      <p:cViewPr varScale="1">
        <p:scale>
          <a:sx n="65" d="100"/>
          <a:sy n="65" d="100"/>
        </p:scale>
        <p:origin x="-6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ustomXml" Target="../customXml/item2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85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86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1AF1C-CD64-49FA-B27B-ABD8AF701F56}" type="datetimeFigureOut">
              <a:rPr lang="ru-RU" smtClean="0"/>
              <a:pPr/>
              <a:t>08.08.2013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E8CC0-AEB4-4654-BF76-831CCAF01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strips dir="l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upload.wikimedia.org/wikipedia/commons/thumb/7/7c/Graf_f_tolstoy.jpg/200px-Graf_f_tolstoy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548680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9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Знаешь ли ты своё село?</a:t>
            </a:r>
            <a:endParaRPr lang="ru-RU" sz="9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YEdTd4pOZ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873" y="0"/>
            <a:ext cx="9174873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3tCrDH-sv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OariXLWG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97d7cd2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89654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64088" y="1052736"/>
            <a:ext cx="3591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latin typeface="Monotype Corsiva" pitchFamily="66" charset="0"/>
              </a:rPr>
              <a:t>Г</a:t>
            </a:r>
            <a:r>
              <a:rPr lang="ru-RU" sz="5400" dirty="0" smtClean="0">
                <a:latin typeface="Monotype Corsiva" pitchFamily="66" charset="0"/>
              </a:rPr>
              <a:t>раф Иван Андреевич Толстой (1747-1818г.) </a:t>
            </a:r>
            <a:endParaRPr lang="ru-RU" sz="54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n47n-s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2852"/>
            <a:ext cx="339064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Портрет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572132" y="3071810"/>
            <a:ext cx="334858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00496" y="214290"/>
            <a:ext cx="39719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жизни мрачной и презренной </a:t>
            </a: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Был он долго погружен, </a:t>
            </a: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Долго все концы вселенной </a:t>
            </a: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Осквернял развратом он. </a:t>
            </a: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Но,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исправясь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понемногу, </a:t>
            </a: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 загладил свой позор, </a:t>
            </a: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теперь он — слава богу — </a:t>
            </a: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Только что картежный вор.  </a:t>
            </a: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А.С. Пушкин.</a:t>
            </a:r>
          </a:p>
          <a:p>
            <a:pPr marL="457200">
              <a:spcAft>
                <a:spcPts val="0"/>
              </a:spcAft>
            </a:pP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572008"/>
            <a:ext cx="457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Monotype Corsiva" pitchFamily="66" charset="0"/>
                <a:ea typeface="Times New Roman" pitchFamily="18" charset="0"/>
              </a:rPr>
              <a:t>Федор Иванович Толстой Американец </a:t>
            </a:r>
            <a:r>
              <a:rPr lang="ru-RU" sz="3200" b="1" dirty="0" smtClean="0">
                <a:solidFill>
                  <a:srgbClr val="333333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17 февраля 1782 года - 5 ноября 1846 года</a:t>
            </a:r>
            <a:r>
              <a:rPr lang="ru-RU" sz="3200" b="1" dirty="0" smtClean="0">
                <a:latin typeface="Monotype Corsiva" pitchFamily="66" charset="0"/>
                <a:ea typeface="Times New Roman" pitchFamily="18" charset="0"/>
              </a:rPr>
              <a:t>. художник Рерих </a:t>
            </a:r>
            <a:endParaRPr lang="ru-RU" sz="3200" b="1" dirty="0" smtClean="0">
              <a:latin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CCXxzkqb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26379_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896544" cy="606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5724128" y="1340768"/>
            <a:ext cx="320384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Сара Толстая, юная поэтесса,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дочь графа Федора Ивановича Толстого - Американца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банк 3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2339752" y="1556792"/>
            <a:ext cx="460851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25478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Граф Януарий Иванович Толстой,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кологривский помещик( неизвестный художник)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0820132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ta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12776"/>
            <a:ext cx="4320480" cy="51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34796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Мария Лопухина (графиня Толстая),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портрет художника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Боровиковского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 В.Л.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UTbYzEmc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DC10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P82301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478581" cy="465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683568" y="5003885"/>
            <a:ext cx="74888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Графский парк  из лип в селе Никола.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Фото 2007г.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2" descr="P8230116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r="19411"/>
          <a:stretch>
            <a:fillRect/>
          </a:stretch>
        </p:blipFill>
        <p:spPr bwMode="auto">
          <a:xfrm>
            <a:off x="4640965" y="-1"/>
            <a:ext cx="4503035" cy="46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tVq7GDMO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472608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082013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tImage_d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1a255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kqn66orTZ0.jpg"/>
          <p:cNvPicPr>
            <a:picLocks noChangeAspect="1"/>
          </p:cNvPicPr>
          <p:nvPr/>
        </p:nvPicPr>
        <p:blipFill>
          <a:blip r:embed="rId2" cstate="print"/>
          <a:srcRect b="29625"/>
          <a:stretch>
            <a:fillRect/>
          </a:stretch>
        </p:blipFill>
        <p:spPr>
          <a:xfrm>
            <a:off x="539552" y="692696"/>
            <a:ext cx="8128000" cy="3816424"/>
          </a:xfrm>
          <a:prstGeom prst="rect">
            <a:avLst/>
          </a:prstGeom>
        </p:spPr>
      </p:pic>
      <p:pic>
        <p:nvPicPr>
          <p:cNvPr id="3" name="Рисунок 2" descr="SDC10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_NRahn6j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1y_gQPid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CIqYBuCQH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5VOSUeZF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UTbYzEmc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DC10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нтерн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анм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xeZMmX4gx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u_GNoOAt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082013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082013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lj9EUOkT0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YcKnTWKsG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082013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0MSWCZaVw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wHkWYjw_I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082013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80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_IBF9yJDz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7B2wliai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8qoCpb6LQ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quqsZ2nSM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AicvLBiS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twPjre9Vg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1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1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STlBJcyIj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HSIndECN_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0848" y="1088136"/>
            <a:ext cx="6242304" cy="4681728"/>
          </a:xfrm>
          <a:prstGeom prst="rect">
            <a:avLst/>
          </a:prstGeom>
        </p:spPr>
      </p:pic>
      <p:pic>
        <p:nvPicPr>
          <p:cNvPr id="3" name="Рисунок 2" descr="07082013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YkEpcX--F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EoCAkelNf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_74258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82013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fuE_UEbQh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80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548680"/>
            <a:ext cx="7772400" cy="4104455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Авторы фотографий:</a:t>
            </a:r>
          </a:p>
          <a:p>
            <a:r>
              <a:rPr lang="ru-RU" sz="4800" b="1" i="1" dirty="0" smtClean="0">
                <a:solidFill>
                  <a:srgbClr val="FF0000"/>
                </a:solidFill>
              </a:rPr>
              <a:t>Александр А</a:t>
            </a:r>
            <a:r>
              <a:rPr lang="ru-RU" sz="4800" b="1" i="1" dirty="0" smtClean="0">
                <a:solidFill>
                  <a:srgbClr val="FF0000"/>
                </a:solidFill>
              </a:rPr>
              <a:t>натольевич</a:t>
            </a:r>
            <a:r>
              <a:rPr lang="ru-RU" sz="4800" b="1" i="1" dirty="0" smtClean="0">
                <a:solidFill>
                  <a:srgbClr val="FF0000"/>
                </a:solidFill>
              </a:rPr>
              <a:t> Голубев </a:t>
            </a:r>
          </a:p>
          <a:p>
            <a:r>
              <a:rPr lang="ru-RU" sz="4800" b="1" i="1" dirty="0" smtClean="0">
                <a:solidFill>
                  <a:srgbClr val="FF0000"/>
                </a:solidFill>
              </a:rPr>
              <a:t>Ольга Викторовна Иванцова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aHoKC_BL-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CcoOC-5HG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F2DB669A5D375448E803FB8FB605213" ma:contentTypeVersion="1" ma:contentTypeDescription="Создание документа." ma:contentTypeScope="" ma:versionID="4a0425a56bbbefdf869d96c5087adf77">
  <xsd:schema xmlns:xsd="http://www.w3.org/2001/XMLSchema" xmlns:xs="http://www.w3.org/2001/XMLSchema" xmlns:p="http://schemas.microsoft.com/office/2006/metadata/properties" xmlns:ns2="790c5408-51d9-4e10-9bd8-8c8141be4f06" targetNamespace="http://schemas.microsoft.com/office/2006/metadata/properties" ma:root="true" ma:fieldsID="e686ad7b5f1a86bb4d01c5ad15a5446a" ns2:_="">
    <xsd:import namespace="790c5408-51d9-4e10-9bd8-8c8141be4f0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0c5408-51d9-4e10-9bd8-8c8141be4f0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90c5408-51d9-4e10-9bd8-8c8141be4f06">S4PQ372FCS27-246077083-825</_dlc_DocId>
    <_dlc_DocIdUrl xmlns="790c5408-51d9-4e10-9bd8-8c8141be4f06">
      <Url>http://www.eduportal44.ru/Mega/Nik/_layouts/15/DocIdRedir.aspx?ID=S4PQ372FCS27-246077083-825</Url>
      <Description>S4PQ372FCS27-246077083-825</Description>
    </_dlc_DocIdUrl>
  </documentManagement>
</p:properties>
</file>

<file path=customXml/itemProps1.xml><?xml version="1.0" encoding="utf-8"?>
<ds:datastoreItem xmlns:ds="http://schemas.openxmlformats.org/officeDocument/2006/customXml" ds:itemID="{700BA912-7BE7-4D7D-A9CE-D8AAA9B33C58}"/>
</file>

<file path=customXml/itemProps2.xml><?xml version="1.0" encoding="utf-8"?>
<ds:datastoreItem xmlns:ds="http://schemas.openxmlformats.org/officeDocument/2006/customXml" ds:itemID="{F76E2AF7-05E6-4178-A749-9C8917064D45}"/>
</file>

<file path=customXml/itemProps3.xml><?xml version="1.0" encoding="utf-8"?>
<ds:datastoreItem xmlns:ds="http://schemas.openxmlformats.org/officeDocument/2006/customXml" ds:itemID="{1DD419FC-B6E4-4033-BFC6-514E50C299BA}"/>
</file>

<file path=customXml/itemProps4.xml><?xml version="1.0" encoding="utf-8"?>
<ds:datastoreItem xmlns:ds="http://schemas.openxmlformats.org/officeDocument/2006/customXml" ds:itemID="{7713B013-9BDB-493D-A105-DF79AD2D6E4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115</Words>
  <Application>Microsoft Office PowerPoint</Application>
  <PresentationFormat>Экран (4:3)</PresentationFormat>
  <Paragraphs>23</Paragraphs>
  <Slides>77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SamLab.ws</dc:creator>
  <cp:lastModifiedBy>SamLab.ws</cp:lastModifiedBy>
  <cp:revision>72</cp:revision>
  <dcterms:created xsi:type="dcterms:W3CDTF">2013-08-07T08:08:53Z</dcterms:created>
  <dcterms:modified xsi:type="dcterms:W3CDTF">2013-08-08T12:45:15Z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0x0101006F2DB669A5D375448E803FB8FB605213</vt:lpwstr>
  </property>
  <property fmtid="{D5CDD505-2E9C-101B-9397-08002B2CF9AE}" pid="3" name="_dlc_DocIdItemGuid">
    <vt:lpwstr>0742cd44-851d-4e43-ba4d-f2667169bbc1</vt:lpwstr>
  </property>
</Properties>
</file>