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97BE-433F-46FE-A3A5-6FC6DE8BB9C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AD373-E48D-4A05-8982-6FF3D333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AD373-E48D-4A05-8982-6FF3D33339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66print.ru/content/files/406_Buklet_dlya_roditeley.cd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66print.ru/content/files/406_Buklet_dlya_roditeley.cd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«Буклет для родителей»">
            <a:hlinkClick r:id="rId2" tooltip="Скачать шаблон «Буклет для родителей»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286512" y="1571612"/>
            <a:ext cx="2714644" cy="23574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57950" y="1857364"/>
            <a:ext cx="2571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Система профилактики города Мантурово,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или куда обратиться, если права ребенка нарушают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3286124"/>
            <a:ext cx="2928958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Уполномоченный по правам ребенка при губернаторе Костромской области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Нина Валентиновна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Шадричева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электронная почта "shadricheva.nv@adm44.ru"; "lebedeva.gu@adm44.ru"; телефон 8(4942)47-00-12; 31-46-46;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714356"/>
            <a:ext cx="3071802" cy="5715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Директор ОГКУ «Центр занятости населения по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Мантуровскому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району» Рыжова Галина Викторовна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3-32-02, ул. Центральная, д.41 в.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тарший инспектор  группы по делам несовершеннолетних ОУУП  и ППДН МО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МВД России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Мантуровский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, майор полиции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Попова Татьяна Владимировна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ул. Вокзальная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д.10, тел.20461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 отделением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педагогической помощи семье и детям при ГАУ КО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антуровский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КЦСОН»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Белова Ирина Алексеевна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тел.3-02-49, ул. Гвардейская,д.4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Школьные и дошкольные уполномоченные по правам ребенка в каждом образовательном учреждении</a:t>
            </a:r>
          </a:p>
        </p:txBody>
      </p:sp>
      <p:pic>
        <p:nvPicPr>
          <p:cNvPr id="1032" name="Picture 8" descr="http://kraptchk.edu22.info/attachments/Image/telefon-doveriya.jp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http://www.rfdeti.ru/photo/131045721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179231"/>
            <a:ext cx="1119179" cy="167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http://player.myshared.ru/938795/data/images/img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325490" cy="7886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15074" y="651944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МАНТУРОВО 2015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«Буклет для родителей»">
            <a:hlinkClick r:id="rId3" tooltip="Скачать шаблон «Буклет для родителей»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0"/>
            <a:ext cx="3143240" cy="685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Заместитель главы городского округа город Мантурово, председатель КДН и ЗП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Рыбкина Алена Николаевна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2-10-27, ул. Гвардейская,д.6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Секретарь КДН и ЗП </a:t>
            </a:r>
          </a:p>
          <a:p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Разумова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Нколаевна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ул. Гвардейская,д.6, тел.2-05-51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 отделом образования  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Олейник Татьяна Ивановна.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ел.3-36-65, ул. Советская д. 53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Представитель уполномоченного по правам ребенка при губернаторе Костромской области в городе Мантурово  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Егорова Ирина Сергеевна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2-89-80, ул. Нагорная,д.10.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межрайонного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территориального отдела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социальной защиты населения,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опеки и попечительства 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Шаманова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Ирина Евгеньевна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Советская 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 тел/факс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(49446)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3-04-96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1357298"/>
            <a:ext cx="2714644" cy="4500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2357430"/>
            <a:ext cx="2786082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0"/>
            <a:ext cx="600076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0"/>
            <a:ext cx="5572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рофилактики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защита прав ребенка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57818" y="3214686"/>
            <a:ext cx="1643074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КДН и ЗП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4678" y="3357562"/>
            <a:ext cx="178595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6" y="1142984"/>
            <a:ext cx="2557474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Социальная защита населения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43702" y="4643446"/>
            <a:ext cx="2214578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de-DE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МО МВД </a:t>
            </a:r>
            <a:r>
              <a:rPr lang="de-DE" b="1" dirty="0" err="1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России</a:t>
            </a:r>
            <a:r>
              <a:rPr lang="de-DE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«</a:t>
            </a:r>
            <a:r>
              <a:rPr lang="de-DE" b="1" dirty="0" err="1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Мантуровский</a:t>
            </a:r>
            <a:r>
              <a:rPr lang="ru-RU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86116" y="5572140"/>
            <a:ext cx="2500330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Институт уполномоченных по правам ребенка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86644" y="3071810"/>
            <a:ext cx="1857356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Молодежная политика,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спорт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86644" y="1142984"/>
            <a:ext cx="157163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Центр занятости населения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5074" y="5786454"/>
            <a:ext cx="2286016" cy="628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643570" y="2143116"/>
            <a:ext cx="1428760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Культура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5643570" y="507207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893735" y="4250537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000892" y="3643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6715140" y="2143116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6215074" y="300037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4786314" y="235743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9" idx="1"/>
            <a:endCxn id="20" idx="3"/>
          </p:cNvCxnSpPr>
          <p:nvPr/>
        </p:nvCxnSpPr>
        <p:spPr>
          <a:xfrm rot="10800000">
            <a:off x="5000628" y="3750472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4822033" y="4822041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0" idx="2"/>
          </p:cNvCxnSpPr>
          <p:nvPr/>
        </p:nvCxnSpPr>
        <p:spPr>
          <a:xfrm rot="16200000" flipH="1">
            <a:off x="3446851" y="4804181"/>
            <a:ext cx="1357324" cy="35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socialkomi.ru/content/news/695/Buklet_Tvoi_prava_2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75360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wdcsy.com/photos/5625f20fc0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boombob.ru/img/picture/Apr/19/86381ac3bd1fce66bb067bded1c22b3e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6PQ52NDQUCDJ-680-110</_dlc_DocId>
    <_dlc_DocIdUrl xmlns="4c48e722-e5ee-4bb4-abb8-2d4075f5b3da">
      <Url>http://www.eduportal44.ru/Manturovo/mant_sch_5/5_new/_layouts/15/DocIdRedir.aspx?ID=6PQ52NDQUCDJ-680-110</Url>
      <Description>6PQ52NDQUCDJ-680-110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9621AC2CFC944A858A02B1E4A8D21" ma:contentTypeVersion="0" ma:contentTypeDescription="Создание документа." ma:contentTypeScope="" ma:versionID="32df71e3d6c43751313292eb2be54fb6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8B4CA0-E27E-40F7-9910-FB829C2E247E}"/>
</file>

<file path=customXml/itemProps2.xml><?xml version="1.0" encoding="utf-8"?>
<ds:datastoreItem xmlns:ds="http://schemas.openxmlformats.org/officeDocument/2006/customXml" ds:itemID="{B443C659-B068-44C8-9331-C66294406AC6}"/>
</file>

<file path=customXml/itemProps3.xml><?xml version="1.0" encoding="utf-8"?>
<ds:datastoreItem xmlns:ds="http://schemas.openxmlformats.org/officeDocument/2006/customXml" ds:itemID="{C5FA3978-33F6-4197-A6C0-82EE5C855DDA}"/>
</file>

<file path=customXml/itemProps4.xml><?xml version="1.0" encoding="utf-8"?>
<ds:datastoreItem xmlns:ds="http://schemas.openxmlformats.org/officeDocument/2006/customXml" ds:itemID="{759FA58F-DA32-4113-BB99-F08F8F838C84}"/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264</Words>
  <Application>Microsoft Office PowerPoint</Application>
  <PresentationFormat>Экран (4:3)</PresentationFormat>
  <Paragraphs>53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50</cp:revision>
  <dcterms:created xsi:type="dcterms:W3CDTF">2015-11-16T06:02:54Z</dcterms:created>
  <dcterms:modified xsi:type="dcterms:W3CDTF">2015-11-17T07:27:05Z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0x0101006B49621AC2CFC944A858A02B1E4A8D21</vt:lpwstr>
  </property>
  <property fmtid="{D5CDD505-2E9C-101B-9397-08002B2CF9AE}" pid="3" name="_dlc_DocIdItemGuid">
    <vt:lpwstr>edea9dd6-169d-4405-b249-e12d5a23694b</vt:lpwstr>
  </property>
</Properties>
</file>