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056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shamrprint.ru/upload/201307221229006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99" y="0"/>
            <a:ext cx="90805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214290"/>
            <a:ext cx="4429156" cy="928694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C00000"/>
                </a:solidFill>
              </a:rPr>
              <a:t>Памятка для родителей по защите прав и достоинств ребёнка в семье.</a:t>
            </a:r>
            <a:r>
              <a:rPr lang="ru-RU" sz="1800" dirty="0">
                <a:solidFill>
                  <a:srgbClr val="C00000"/>
                </a:solidFill>
              </a:rPr>
              <a:t/>
            </a:r>
            <a:br>
              <a:rPr lang="ru-RU" sz="1800" dirty="0">
                <a:solidFill>
                  <a:srgbClr val="C00000"/>
                </a:solidFill>
              </a:rPr>
            </a:b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6400800" cy="6572296"/>
          </a:xfrm>
        </p:spPr>
        <p:txBody>
          <a:bodyPr>
            <a:normAutofit fontScale="32500" lnSpcReduction="20000"/>
          </a:bodyPr>
          <a:lstStyle/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Принимать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 таким, какой он есть, и любить его.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Обнимать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 не менее 4, а лучше по 8 раз в день.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Выражать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недовольство отдельными действиями ребёнка, но не ребёнком в целом.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Верить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 лучшее, что есть в ребёнке, и всегда поддерживать его. Чаще хвалить.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Родительские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не должны вступать в явное противоречие с важнейшими потребностями ребёнка.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Наказание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должно вредить здоровью – ни физическому, ни психическому.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Наказывая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ребёнка, лучше лишить его хорошего, чем сделать ему плохо.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Если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сомневаетесь, наказывать или не наказывать – не наказывайте.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один раз может быть одно наказание. Наказан – прощён.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 Ребёнок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должен бояться наказания.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 Если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ребёнок своим поведением вызывает у вас отрицательные переживания – сообщайте ему об этом.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 Не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требуйте от ребёнка невозможного или трудновыполнимого.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13. 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Положительное отношение к себе- основа психологического выживания, и ребёнок постоянно ищет и даже борется за него.</a:t>
            </a:r>
          </a:p>
          <a:p>
            <a:pPr lvl="0" algn="l"/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14. Если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ребёнку трудно и он готов принять вашу помощь, обязательно помогите </a:t>
            </a:r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ему.</a:t>
            </a:r>
          </a:p>
          <a:p>
            <a:pPr lvl="0" algn="l"/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 lvl="0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ЛЮБИТЕ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СВОЕГО РЕБЁНКА</a:t>
            </a:r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!!!!!!!</a:t>
            </a:r>
          </a:p>
          <a:p>
            <a:pPr lvl="0"/>
            <a:endParaRPr lang="ru-RU" b="1" dirty="0" smtClean="0">
              <a:solidFill>
                <a:schemeClr val="tx1"/>
              </a:solidFill>
            </a:endParaRPr>
          </a:p>
          <a:p>
            <a:pPr lvl="0"/>
            <a:endParaRPr lang="ru-RU" b="1" dirty="0" smtClean="0">
              <a:solidFill>
                <a:schemeClr val="tx1"/>
              </a:solidFill>
            </a:endParaRPr>
          </a:p>
          <a:p>
            <a:pPr lvl="0"/>
            <a:endParaRPr lang="ru-RU" b="1" dirty="0">
              <a:solidFill>
                <a:schemeClr val="tx1"/>
              </a:solidFill>
            </a:endParaRPr>
          </a:p>
          <a:p>
            <a:pPr lvl="0" algn="r"/>
            <a:r>
              <a:rPr lang="ru-RU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Представитель уполномоченного по правам ребенка </a:t>
            </a:r>
          </a:p>
          <a:p>
            <a:pPr lvl="0" algn="r"/>
            <a:r>
              <a:rPr lang="ru-RU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губернаторе Костромской области в городе Мантурово.</a:t>
            </a:r>
          </a:p>
          <a:p>
            <a:pPr lvl="0" algn="r"/>
            <a:r>
              <a:rPr lang="ru-RU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 Нагорная, д.10. тел. 2-89-80</a:t>
            </a:r>
            <a:endParaRPr lang="ru-RU" sz="3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smolensk-notarius.ru/edimg/Image/News/2015/k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24562">
            <a:off x="6818956" y="291608"/>
            <a:ext cx="2148577" cy="1452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shamrprint.ru/upload/201307221229006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99" y="0"/>
            <a:ext cx="9080501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0"/>
            <a:ext cx="6858048" cy="7858156"/>
          </a:xfrm>
        </p:spPr>
        <p:txBody>
          <a:bodyPr>
            <a:normAutofit fontScale="55000" lnSpcReduction="20000"/>
          </a:bodyPr>
          <a:lstStyle/>
          <a:p>
            <a:endParaRPr lang="ru-RU" b="1" i="1" dirty="0" smtClean="0"/>
          </a:p>
          <a:p>
            <a:pPr algn="ctr">
              <a:buNone/>
            </a:pPr>
            <a:r>
              <a:rPr lang="ru-RU" sz="4400" b="1" i="1" dirty="0" smtClean="0">
                <a:solidFill>
                  <a:srgbClr val="C00000"/>
                </a:solidFill>
              </a:rPr>
              <a:t>Памятка </a:t>
            </a:r>
            <a:r>
              <a:rPr lang="ru-RU" sz="4400" b="1" i="1" dirty="0">
                <a:solidFill>
                  <a:srgbClr val="C00000"/>
                </a:solidFill>
              </a:rPr>
              <a:t>«Искусство быть родителем»</a:t>
            </a:r>
            <a:endParaRPr lang="ru-RU" sz="44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i="1" dirty="0"/>
              <a:t> </a:t>
            </a:r>
            <a:endParaRPr lang="ru-RU" dirty="0"/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Ваш малыш ни в чём не виноват перед вами. Ни в том, что появился на свет. Ни в том, что создал вам дополнительные трудности. Ни в том, что не дал ожидаемого счастья. Ни в том, что не оправдал вашего ожидания. И вы не вправе требовать, чтобы он разрешил вам эти проблемы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Ваш ребёнок – не ваша собственность, а самостоятельный человек. И решать до конца его судьбу, а тем более ломать по своему усмотрению ему жизнь вы не имеете право. Вы можете лишь помочь ему выбрать жизненный путь, изучив его способности и интересы и создав условия для реализации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Ваш ребёнок далеко не всегда будет послушным и милым. Его упрямства и капризы так же неизбежны, как сам факт его присутствия в семье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 многих капризах и шалостях малыша повинны вы сами, потому что вовремя не поняли его, не желая принимать его таким, каков он есть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 должны всегда верить в лучшее, что есть в вашем малыше. Быть уверенным в том, что рано или поздно это лучшее непременно проявится.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6PQ52NDQUCDJ-680-109</_dlc_DocId>
    <_dlc_DocIdUrl xmlns="4c48e722-e5ee-4bb4-abb8-2d4075f5b3da">
      <Url>http://www.eduportal44.ru/Manturovo/mant_sch_5/5_new/_layouts/15/DocIdRedir.aspx?ID=6PQ52NDQUCDJ-680-109</Url>
      <Description>6PQ52NDQUCDJ-680-109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B49621AC2CFC944A858A02B1E4A8D21" ma:contentTypeVersion="0" ma:contentTypeDescription="Создание документа." ma:contentTypeScope="" ma:versionID="32df71e3d6c43751313292eb2be54fb6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8a220eebd1fd7726bb29bddc0ee35786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BAF4845-6A95-4CF6-B5CD-607988A02265}"/>
</file>

<file path=customXml/itemProps2.xml><?xml version="1.0" encoding="utf-8"?>
<ds:datastoreItem xmlns:ds="http://schemas.openxmlformats.org/officeDocument/2006/customXml" ds:itemID="{D249185E-2682-481F-A9D6-C3D6BB0DF905}"/>
</file>

<file path=customXml/itemProps3.xml><?xml version="1.0" encoding="utf-8"?>
<ds:datastoreItem xmlns:ds="http://schemas.openxmlformats.org/officeDocument/2006/customXml" ds:itemID="{D9B89598-D11A-4A05-AA4F-F8D8E43342CC}"/>
</file>

<file path=customXml/itemProps4.xml><?xml version="1.0" encoding="utf-8"?>
<ds:datastoreItem xmlns:ds="http://schemas.openxmlformats.org/officeDocument/2006/customXml" ds:itemID="{97877E22-7DDF-4E35-8BEC-6EC350563089}"/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253</Words>
  <Application>Microsoft Office PowerPoint</Application>
  <PresentationFormat>Экран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Памятка для родителей по защите прав и достоинств ребёнка в семье. 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родителей по защите прав и достоинств ребёнка в семье.</dc:title>
  <dc:creator>Владелец</dc:creator>
  <cp:lastModifiedBy>Владелец</cp:lastModifiedBy>
  <cp:revision>3</cp:revision>
  <dcterms:created xsi:type="dcterms:W3CDTF">2015-11-17T04:43:49Z</dcterms:created>
  <dcterms:modified xsi:type="dcterms:W3CDTF">2015-11-17T05:08:54Z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0x0101006B49621AC2CFC944A858A02B1E4A8D21</vt:lpwstr>
  </property>
  <property fmtid="{D5CDD505-2E9C-101B-9397-08002B2CF9AE}" pid="3" name="_dlc_DocIdItemGuid">
    <vt:lpwstr>2cfbc33d-8276-474d-ba6c-acec42d8eb64</vt:lpwstr>
  </property>
</Properties>
</file>