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0EA1BB-E574-4988-9C97-32D5FCF4534F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9B63B6-4742-4FAB-9CBD-7647F065C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28604"/>
            <a:ext cx="7406640" cy="100013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родителям по укреплению здоровья детей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C:\Users\viki\AppData\Local\Microsoft\Windows\Temporary Internet Files\Content.IE5\FNMA7AE2\MCj041204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357298"/>
            <a:ext cx="692948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0" y="6429396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 по ФИЗО: Демичева В.Н</a:t>
            </a:r>
            <a:endParaRPr lang="ru-RU" sz="16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85723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Красивые и здоровые зубы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viki\AppData\Local\Microsoft\Windows\Temporary Internet Files\Content.IE5\YN4VUU4O\MCj028128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255063">
            <a:off x="7370642" y="995423"/>
            <a:ext cx="19431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71604" y="857232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Красивая улыбка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здоровые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крепкие зубы. 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571612"/>
            <a:ext cx="50006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только у ребенка появились молочные зубы, давайте ему после кормления кипяченную воду, а более старших детей приучайте полоскать рот после еды.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2428869"/>
            <a:ext cx="4429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3 года подарите ребенку зубную щетку и приучите чистить зубы ежедневно утром и вечером после еды.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3286124"/>
            <a:ext cx="57150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Зубы  необходимо чистить правильно, тщательно вычищать остатки пищи щеткой из самых труднодоступных  уголков. </a:t>
            </a:r>
          </a:p>
          <a:p>
            <a:pPr algn="just"/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Зубы нужно чистить не менее 3х минут. Передние зубы чистить по направлению вверх и вниз, затем задние зубы. Зубы всегда нужно чистить круговыми движениями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C:\Users\viki\AppData\Local\Microsoft\Windows\Temporary Internet Files\Content.IE5\YHBMSOS7\MCj023298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4786322"/>
            <a:ext cx="1166812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286116" y="4929198"/>
            <a:ext cx="49292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Ухаживайте за своими зубами ежедневно, ешьте полезные продукты, посещайте стоматолога раз в полгода и тогда ваши зубки будут крепкими, а улыбка белоснежной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Плавание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viki\AppData\Local\Microsoft\Windows\Temporary Internet Files\Content.IE5\QYIAUPJ1\MCj023214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42852"/>
            <a:ext cx="1857375" cy="202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357554" y="1142984"/>
            <a:ext cx="53578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Раннее плавание детей способствует быстрейшему их физическому и психомоторному развитию. При плавании кожа ребенка испытывает благотворное массирующее воздействие воды, в связи с чем улучшается кровообращение и укрепляется нервная система.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2857497"/>
            <a:ext cx="743907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Польза плавания.</a:t>
            </a:r>
            <a:endParaRPr lang="ru-RU" b="1" i="1" u="sng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3214686"/>
            <a:ext cx="7072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Улучшает работу внутренних органов, развивает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сердечнососудистую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дыхательную систему.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14414" y="3714752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 условиях продолжительного пребывания в воде совершенствуются процессы терморегуляции. Происходит закаливание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организма.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214818"/>
            <a:ext cx="73581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Плавание, является одним из лучших средств формирования правильной осанки ребенка.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1538" y="4714884"/>
            <a:ext cx="7429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Дозированное плавание может быть полезно детям, склонным к простудным заболеваниям.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5214950"/>
            <a:ext cx="785818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Регулярные занятия плаванием, способствуют укреплению нервной системы, крепче становится сон, улучшается аппетит, повышается общий тонус организма, совершенствуются движения, увеличивается выносливость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6143644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Будьте здоровы!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928670"/>
            <a:ext cx="7498080" cy="342902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571612"/>
            <a:ext cx="7498080" cy="48006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Физическое воспитание ребенка в семье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1214423"/>
            <a:ext cx="56436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Долг родителей — укрепить здоровье ребенка в данный момент и обеспечить благоприятное развитие детского организма в будущем. Нормальное развитие и состояние здоровья обеспечивается созданием оптимальных условий, то есть организацией правильного режима.</a:t>
            </a:r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1" descr="C:\Users\viki\AppData\Local\Microsoft\Windows\Temporary Internet Files\Content.IE5\5HM5BHCY\MCj0437047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2852"/>
            <a:ext cx="78581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C:\Users\viki\AppData\Local\Microsoft\Windows\Temporary Internet Files\Content.IE5\0DKC86KK\MCj043704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21069">
            <a:off x="8079700" y="866182"/>
            <a:ext cx="983912" cy="983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Users\viki\AppData\Local\Microsoft\Windows\Temporary Internet Files\Content.IE5\HT7649U9\MCj0437068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774233">
            <a:off x="1285852" y="5500702"/>
            <a:ext cx="928688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C:\Users\viki\AppData\Local\Microsoft\Windows\Temporary Internet Files\Content.IE5\YN4VUU4O\MCj0434870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5143512"/>
            <a:ext cx="121443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286000" y="2928934"/>
            <a:ext cx="57150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Физические упражнения только тогда приносят пользу, когда ими занимаются систематически. Родители обязаны ежедневно находить время для занятий физическими упражнениями со своими детьми и тщательно следить за их здоровьем, обращая внимание на внешний вид, настроение и самочувствие ребенка.</a:t>
            </a:r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5" descr="C:\Users\viki\AppData\Local\Microsoft\Windows\Temporary Internet Files\Content.IE5\MOVYDWVJ\MCj0437070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4" y="5000636"/>
            <a:ext cx="164306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 дня дошкольника</a:t>
            </a:r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4857720" y="1719231"/>
            <a:ext cx="4286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Приучая детей к определенному режиму, к выполнению гигиенических требований, мы создаем у них полезные для организма навыки и тем самым сохраняем их здоровье.</a:t>
            </a: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785794"/>
            <a:ext cx="40719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ежим дня, установленный в соответствии с возрастными особенностями детей, — одно из существенных условий нормального физического развития ребенка.</a:t>
            </a:r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3071810"/>
            <a:ext cx="41434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b="1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</a:t>
            </a:r>
            <a:r>
              <a:rPr lang="ru-RU" sz="16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время сна ребенок получает полный отдых.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Продолжительность: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 3—4 лет спят 14 часов в сутки, 5—6 лет — 13 часов, 7—8 лет — 12 часов. Из этого времени необходимо,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выделить 1,5часа для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дневного сна.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ночь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ложиться не позднее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20—21 часа.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5500694" y="3714327"/>
            <a:ext cx="350046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b="1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Питание</a:t>
            </a:r>
            <a:r>
              <a:rPr lang="ru-RU" sz="16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 получают питание 4—5 раз в день. Первая еда дается через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пробуждения ребенка, а последняя — часа за полтора до сна. Между приемами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пищи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установлены промежутки в 3—4 часа, их надо строго соблюдать. Наиболее сытная еда дается в обед, менее сытная — на ужин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5072074"/>
            <a:ext cx="44291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b="1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Прогулки.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бы точно ни соблюдалось время сна и еды, режим нельзя признать правильным, если в нем не предусмотрено время для прогулки. Чем больше времени дети проводят на открытом воздухе, тем они здоровее.</a:t>
            </a:r>
          </a:p>
        </p:txBody>
      </p:sp>
      <p:pic>
        <p:nvPicPr>
          <p:cNvPr id="9" name="Picture 3" descr="C:\Users\viki\AppData\Local\Microsoft\Windows\Temporary Internet Files\Content.IE5\6NZXK4SD\MCj042828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285992"/>
            <a:ext cx="1000119" cy="85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C:\Users\viki\AppData\Local\Microsoft\Windows\Temporary Internet Files\Content.IE5\6NZXK4SD\MCj043008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5786454"/>
            <a:ext cx="1038771" cy="92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C:\Users\viki\AppData\Local\Microsoft\Windows\Temporary Internet Files\Content.IE5\M8TJYLUS\MCj0438129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710" y="2857496"/>
            <a:ext cx="1056184" cy="97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C:\Users\viki\AppData\Local\Microsoft\Windows\Temporary Internet Files\Content.IE5\FNMA7AE2\MCj0437079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20" y="571480"/>
            <a:ext cx="1000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Прогулки - это важно!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142984"/>
            <a:ext cx="57864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 должны проводить на свежем воздухе как можно больше времени, чтобы быть здоровыми и крепкими. </a:t>
            </a:r>
          </a:p>
          <a:p>
            <a:pPr>
              <a:defRPr/>
            </a:pPr>
            <a:r>
              <a:rPr lang="ru-RU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летнее время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 могут находится более 6 часов , а </a:t>
            </a:r>
            <a:r>
              <a:rPr lang="ru-RU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осеннее и зимнее время</a:t>
            </a:r>
            <a:r>
              <a:rPr lang="ru-RU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 должны быть на воздухе не менее 4 часов.</a:t>
            </a:r>
          </a:p>
          <a:p>
            <a:pPr>
              <a:defRPr/>
            </a:pP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Лучшее время для прогулок с детьми — между завтраком и обедом и после дневного сна, до ужина. </a:t>
            </a:r>
          </a:p>
          <a:p>
            <a:pPr>
              <a:defRPr/>
            </a:pPr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5715016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Причиной отмены прогулки для здорового ребенка могут быть исключительные обстоятельства: проливной дождь, большой мороз с сильным ветром.</a:t>
            </a:r>
            <a:endParaRPr lang="ru-RU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1" descr="C:\Users\viki\AppData\Local\Microsoft\Windows\Temporary Internet Files\Content.IE5\QYIAUPJ1\MCj043604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214686"/>
            <a:ext cx="2274881" cy="241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C:\Users\viki\AppData\Local\Microsoft\Windows\Temporary Internet Files\Content.IE5\5HM5BHCY\MCj043583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928670"/>
            <a:ext cx="2143108" cy="21431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17" descr="C:\Users\viki\AppData\Local\Microsoft\Windows\Temporary Internet Files\Content.IE5\HT7649U9\MCj0428333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3500438"/>
            <a:ext cx="2500313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7157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Закаливание</a:t>
            </a:r>
            <a:b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первый шаг на пути к здоровью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357298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Закаливание детей необходимо для того, чтобы повысить их устойчивость к воздействию низких и высоких температур воздуха и за счет этого предотвратить частые заболевания. 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2357430"/>
            <a:ext cx="607223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закаливании детей следует придерживаться  </a:t>
            </a:r>
          </a:p>
          <a:p>
            <a:pPr algn="ctr"/>
            <a:r>
              <a:rPr lang="ru-RU" sz="16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основных принципов: </a:t>
            </a:r>
          </a:p>
          <a:p>
            <a:pPr algn="ctr"/>
            <a:endParaRPr lang="ru-RU" sz="1600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проводить закаливающие процедуры систематически, </a:t>
            </a:r>
            <a:b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увеличивать время воздействия закаливающего фактора постепенно, </a:t>
            </a:r>
            <a:b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учитывать настроение ребенка и проводить процедуры в форме игры, </a:t>
            </a:r>
            <a:b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начинать закаливание в любом возрасте, </a:t>
            </a:r>
            <a:b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никогда не выполнять процедуры, если малыш замерз, </a:t>
            </a:r>
            <a:b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избегать сильных раздражителей: продолжительного воздействия холодной воды или очень низких температур воздуха, а также перегревания на солнце, </a:t>
            </a:r>
            <a:b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закалятся всей семьей, </a:t>
            </a:r>
            <a:b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в помещении, где находится ребенок, </a:t>
            </a:r>
          </a:p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никогда не курить.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4" descr="C:\Users\viki\AppData\Local\Microsoft\Windows\Temporary Internet Files\Content.IE5\6NZXK4SD\MCj043816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143512"/>
            <a:ext cx="2357454" cy="1604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C:\Users\viki\AppData\Local\Microsoft\Windows\Temporary Internet Files\Content.IE5\RTPB4XQQ\MCj0232153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000240"/>
            <a:ext cx="1893569" cy="1860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Способы закаливания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071546"/>
            <a:ext cx="8215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факторы закаливания - природные и доступные </a:t>
            </a:r>
          </a:p>
          <a:p>
            <a:pPr algn="ctr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“солнце, воздух и вода”. 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3429000"/>
            <a:ext cx="57864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«Холодное полотенце» </a:t>
            </a:r>
          </a:p>
          <a:p>
            <a:pPr algn="just"/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ребенку не нравится обливание холодной водой, постелите в ванне полотенце, смоченное холодной водой (тем 12 С) Попросите ребенка потопать ножками (не стоять!) в течение 1 мин (утром и на ночь). Вытрите ребенку ноги, не растирая, а промокая полотенцем.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857520" flipH="1">
            <a:off x="1733844" y="456840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12717" flipH="1">
            <a:off x="6545052" y="4831965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138283" flipH="1">
            <a:off x="7008501" y="6012673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82454" flipH="1">
            <a:off x="7047826" y="3691784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643817" flipH="1">
            <a:off x="519113" y="314325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512878" flipH="1">
            <a:off x="8724586" y="2314228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786690" flipH="1">
            <a:off x="8008897" y="3013178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1142976" y="5786454"/>
            <a:ext cx="5715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«Хождение босиком»</a:t>
            </a:r>
          </a:p>
          <a:p>
            <a:pPr algn="just"/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закаляет и стимулирует нервные окончания, находящиеся на стопе, положительно влияет на работу внутренних органов.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14"/>
          <p:cNvGrpSpPr>
            <a:grpSpLocks/>
          </p:cNvGrpSpPr>
          <p:nvPr/>
        </p:nvGrpSpPr>
        <p:grpSpPr bwMode="auto">
          <a:xfrm>
            <a:off x="142844" y="4929198"/>
            <a:ext cx="1285875" cy="1074738"/>
            <a:chOff x="207963" y="7354889"/>
            <a:chExt cx="1285496" cy="1074736"/>
          </a:xfrm>
        </p:grpSpPr>
        <p:pic>
          <p:nvPicPr>
            <p:cNvPr id="15" name="Picture 3" descr="C:\Users\viki\AppData\Local\Microsoft\Windows\Temporary Internet Files\Content.IE5\YHBMSOS7\MCHH01678_0000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8025" y="7354889"/>
              <a:ext cx="785434" cy="717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3" descr="C:\Users\viki\AppData\Local\Microsoft\Windows\Temporary Internet Files\Content.IE5\YHBMSOS7\MCHH01678_0000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207963" y="7640638"/>
              <a:ext cx="863600" cy="788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Прямоугольник 16"/>
          <p:cNvSpPr/>
          <p:nvPr/>
        </p:nvSpPr>
        <p:spPr>
          <a:xfrm>
            <a:off x="1142976" y="1714488"/>
            <a:ext cx="55007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«Контрастный душ» </a:t>
            </a:r>
          </a:p>
          <a:p>
            <a:pPr algn="just"/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Ребенок вечером купается в ванне. Пусть он согреется в теплой воде. А потом скажите ему: "Давай мы с тобой устроим холодный дождик или побегаем по лужам". Вы открываете холодную воду, и ребенок подставляет воде свои пяточки и ладошки.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28604"/>
            <a:ext cx="7498080" cy="85725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Плоскостопие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 descr="C:\Users\viki\AppData\Local\Microsoft\Windows\Temporary Internet Files\Content.IE5\6NZXK4SD\MCj009036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7500990" cy="574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214414" y="1214422"/>
            <a:ext cx="75009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Окончательно стопа формируется у ребенка к 7-8 годам. Плоскостопие считается одним из самых распространенных заболеваний у  детей. Но родители часто не воспринимают это заболевание всерьез.</a:t>
            </a:r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285992"/>
            <a:ext cx="77962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должна быть обувь дошкольника?</a:t>
            </a:r>
          </a:p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Обувь должна соответствовать форме и размеру стопы.</a:t>
            </a:r>
          </a:p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Подошва должна быть гибкой, не должна быть высокой и слишком мягкой.</a:t>
            </a:r>
          </a:p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Важный элемент обуви дошкольника – каблук (5-10 мм)</a:t>
            </a:r>
          </a:p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Обувь должна иметь прочную фиксацию в носовой части.</a:t>
            </a:r>
          </a:p>
          <a:p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А так же обеспечивается специальными креплениями на обуви.</a:t>
            </a:r>
          </a:p>
          <a:p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5" descr="http://im4-tub-ru.yandex.net/i?id=137560562-19-72&amp;n=21"/>
          <p:cNvPicPr>
            <a:picLocks noGrp="1"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214818"/>
            <a:ext cx="2515762" cy="222672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985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643817" flipH="1">
            <a:off x="305084" y="4671682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310043" flipH="1">
            <a:off x="1074905" y="5152791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643817" flipH="1">
            <a:off x="2019596" y="5600377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067904" flipH="1">
            <a:off x="3162604" y="5814690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C:\Users\viki\AppData\Local\Microsoft\Windows\Temporary Internet Files\Content.IE5\GMERIPU6\MCj041601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643817" flipH="1">
            <a:off x="4305613" y="6100442"/>
            <a:ext cx="400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Правильная осанка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10" descr="osanka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4929198"/>
            <a:ext cx="1727200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6" descr="osanka2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1" y="1071546"/>
            <a:ext cx="3643337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572000" y="1357299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Правильная осанка не бывает врожденной, она начинает формироваться </a:t>
            </a:r>
          </a:p>
          <a:p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первых лет нашей жизни.</a:t>
            </a:r>
            <a:endParaRPr lang="ru-RU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2500306"/>
            <a:ext cx="5643586" cy="280076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 неправильной осанки:</a:t>
            </a:r>
          </a:p>
          <a:p>
            <a:pPr>
              <a:defRPr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1.Отсутствие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крепкого, достаточно развитого мышечного корсажа – мышечной системы;</a:t>
            </a:r>
          </a:p>
          <a:p>
            <a:pPr>
              <a:defRPr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Неравномерное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мышц спины, живота  и бедер, изменение тяги, определяющей вертикальное положение позвоночника;</a:t>
            </a:r>
          </a:p>
          <a:p>
            <a:pPr>
              <a:defRPr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Продолжительная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болезнь или хронические заболевания, ослабляющие организм;</a:t>
            </a:r>
          </a:p>
          <a:p>
            <a:pPr>
              <a:defRPr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Последствия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рахита</a:t>
            </a:r>
          </a:p>
          <a:p>
            <a:pPr>
              <a:defRPr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Не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соответствующая росту мебель;</a:t>
            </a:r>
          </a:p>
          <a:p>
            <a:pPr>
              <a:defRPr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Неудобная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одежда и обувь.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5786454"/>
            <a:ext cx="57864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Контролируйте осанку своего ребенка раз в пол года самостоятельно, не прибегая к помощи врача.</a:t>
            </a:r>
            <a:endParaRPr lang="ru-RU" sz="16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Следим за осанкой вместе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5" descr="556a4fba3e10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357950" y="3857628"/>
            <a:ext cx="2536825" cy="2667000"/>
          </a:xfrm>
        </p:spPr>
      </p:pic>
      <p:sp>
        <p:nvSpPr>
          <p:cNvPr id="5" name="Прямоугольник 4"/>
          <p:cNvSpPr/>
          <p:nvPr/>
        </p:nvSpPr>
        <p:spPr>
          <a:xfrm>
            <a:off x="1285852" y="1142984"/>
            <a:ext cx="70009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Minion Pro" pitchFamily="18" charset="0"/>
              </a:rPr>
              <a:t>Покажите ребенку такой способ: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Minion Pro" pitchFamily="18" charset="0"/>
              </a:rPr>
              <a:t>встать к стене, плотно прижаться </a:t>
            </a:r>
            <a:r>
              <a:rPr lang="ru-RU" i="1" dirty="0" err="1" smtClean="0">
                <a:solidFill>
                  <a:schemeClr val="accent6">
                    <a:lumMod val="75000"/>
                  </a:schemeClr>
                </a:solidFill>
                <a:latin typeface="Minion Pro" pitchFamily="18" charset="0"/>
              </a:rPr>
              <a:t>затылком,лопатками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Minion Pro" pitchFamily="18" charset="0"/>
              </a:rPr>
              <a:t>, ягодицами, икрами ног и пятками, подбородок слегка приподнять. Ребенок должен зафиксировать в сознании мышечные ощущения при таком положении тела. Если 3-4 раза в день  ребенок будет стараться удерживать такую позу несколько секунд, это благотворно отразится на его осанке.  Для формирования правильной осанки проводите с детьми упражнения с предметами на голове, балансирование, хождение по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Minion Pro" pitchFamily="18" charset="0"/>
              </a:rPr>
              <a:t>ограниченной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Minion Pro" pitchFamily="18" charset="0"/>
              </a:rPr>
              <a:t>плоскости.</a:t>
            </a:r>
            <a:endParaRPr lang="ru-RU" i="1" dirty="0">
              <a:solidFill>
                <a:schemeClr val="accent6">
                  <a:lumMod val="75000"/>
                </a:schemeClr>
              </a:solidFill>
              <a:latin typeface="Mini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6PQ52NDQUCDJ-425-2387</_dlc_DocId>
    <_dlc_DocIdUrl xmlns="4c48e722-e5ee-4bb4-abb8-2d4075f5b3da">
      <Url>http://www.eduportal44.ru/Manturovo/mant_MDOU8/1/_layouts/15/DocIdRedir.aspx?ID=6PQ52NDQUCDJ-425-2387</Url>
      <Description>6PQ52NDQUCDJ-425-2387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2BE36D3D42B57408C9E0B6DC10C7600" ma:contentTypeVersion="0" ma:contentTypeDescription="Создание документа." ma:contentTypeScope="" ma:versionID="4a85bbc531208c2b5fd360dcd80af38e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F3248A4-1F4F-4BE5-BB35-FAB99A39B593}"/>
</file>

<file path=customXml/itemProps2.xml><?xml version="1.0" encoding="utf-8"?>
<ds:datastoreItem xmlns:ds="http://schemas.openxmlformats.org/officeDocument/2006/customXml" ds:itemID="{10A31197-38ED-493C-96CA-CB45EC76320B}"/>
</file>

<file path=customXml/itemProps3.xml><?xml version="1.0" encoding="utf-8"?>
<ds:datastoreItem xmlns:ds="http://schemas.openxmlformats.org/officeDocument/2006/customXml" ds:itemID="{C467AE9F-3D42-4C4A-B54F-A6198C0541A9}"/>
</file>

<file path=customXml/itemProps4.xml><?xml version="1.0" encoding="utf-8"?>
<ds:datastoreItem xmlns:ds="http://schemas.openxmlformats.org/officeDocument/2006/customXml" ds:itemID="{AC566B9C-A3C1-44D8-B06F-4892E589EEC3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137</TotalTime>
  <Words>1080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Рекомендации родителям по укреплению здоровья детей</vt:lpstr>
      <vt:lpstr>Физическое воспитание ребенка в семье</vt:lpstr>
      <vt:lpstr>Режим дня дошкольника</vt:lpstr>
      <vt:lpstr>Прогулки - это важно!</vt:lpstr>
      <vt:lpstr>Закаливание  первый шаг на пути к здоровью</vt:lpstr>
      <vt:lpstr>Способы закаливания</vt:lpstr>
      <vt:lpstr>Плоскостопие</vt:lpstr>
      <vt:lpstr>Правильная осанка</vt:lpstr>
      <vt:lpstr>Следим за осанкой вместе</vt:lpstr>
      <vt:lpstr>Красивые и здоровые зубы</vt:lpstr>
      <vt:lpstr>Плавание</vt:lpstr>
      <vt:lpstr>Спасибо за внимание.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родителям по укреплению здоровья детей</dc:title>
  <dc:creator>Admin</dc:creator>
  <cp:lastModifiedBy>Admin</cp:lastModifiedBy>
  <cp:revision>15</cp:revision>
  <dcterms:created xsi:type="dcterms:W3CDTF">2013-10-23T07:06:56Z</dcterms:created>
  <dcterms:modified xsi:type="dcterms:W3CDTF">2013-10-23T09:51:46Z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0x01010002BE36D3D42B57408C9E0B6DC10C7600</vt:lpwstr>
  </property>
  <property fmtid="{D5CDD505-2E9C-101B-9397-08002B2CF9AE}" pid="3" name="_dlc_DocIdItemGuid">
    <vt:lpwstr>5ef587dd-e061-44b2-8493-6149a0d6c455</vt:lpwstr>
  </property>
</Properties>
</file>