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13"/>
  </p:notesMasterIdLst>
  <p:sldIdLst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8E1301-7FE0-4035-9FC2-D9696C7D6958}" type="datetimeFigureOut">
              <a:rPr lang="ru-RU"/>
              <a:pPr>
                <a:defRPr/>
              </a:pPr>
              <a:t>29.10.2022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FC5072-FB9C-4CBA-BF1D-AC0E52C81751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7CEE8D-46E9-4E2B-AC62-11BD68959F44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34CA-ADC3-42AD-B48B-BDED8E380A50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A1690-7D5A-4F65-A431-13A4E1DAD51D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828748" cy="57912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B8D84-E115-47AA-80E5-683028E774A1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7C605-FFD5-4F04-BDE3-7C076485CA74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96D84-344C-4742-8201-6DB99E0DCB34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08476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24" y="1905000"/>
            <a:ext cx="3808476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110A-2AF1-42A8-9C35-6A3DBB73AD44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74B0D-0E2B-4A83-BEA5-522AFBB46D70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9BF2-DB1C-4E37-B036-D827BCBE2FD1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9AA9-CDBB-48DC-A40D-ACDF2DFDB11F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4E753-048F-423D-BEC1-BF2B4C7795D3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89005-F464-49A6-905F-003299645DD9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A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kumimoji="1" lang="ru-RU" altLang="ru-RU" sz="240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l" eaLnBrk="1" hangingPunct="1">
              <a:defRPr kumimoji="0"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ctr" eaLnBrk="1" hangingPunct="1">
              <a:defRPr kumimoji="0"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/>
            </a:lvl1pPr>
          </a:lstStyle>
          <a:p>
            <a:fld id="{E2C693E1-6580-483E-AF26-5B91BB26E396}" type="slidenum">
              <a:rPr/>
              <a:pPr/>
              <a:t>‹#›</a:t>
            </a:fld>
            <a:endParaRPr lang="ru-RU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037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 cstate="email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kumimoji="1" lang="ru-RU" altLang="ru-RU" dirty="0" smtClean="0"/>
              </a:p>
            </p:txBody>
          </p:sp>
          <p:sp>
            <p:nvSpPr>
              <p:cNvPr id="1038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kumimoji="1" lang="ru-RU" altLang="ru-RU" dirty="0" smtClean="0"/>
              </a:p>
            </p:txBody>
          </p:sp>
          <p:sp>
            <p:nvSpPr>
              <p:cNvPr id="1039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defRPr/>
                </a:pPr>
                <a:endParaRPr kumimoji="1" lang="ru-RU" altLang="ru-RU" sz="2400" dirty="0" smtClean="0"/>
              </a:p>
            </p:txBody>
          </p:sp>
          <p:sp>
            <p:nvSpPr>
              <p:cNvPr id="1040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kumimoji="1" lang="ru-RU" altLang="ru-RU" dirty="0" smtClean="0"/>
              </a:p>
            </p:txBody>
          </p:sp>
          <p:sp>
            <p:nvSpPr>
              <p:cNvPr id="1041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defRPr/>
                </a:pPr>
                <a:endParaRPr kumimoji="1" lang="ru-RU" altLang="ru-RU" sz="2400" dirty="0" smtClean="0"/>
              </a:p>
            </p:txBody>
          </p:sp>
          <p:sp>
            <p:nvSpPr>
              <p:cNvPr id="1042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defRPr/>
                </a:pPr>
                <a:endParaRPr kumimoji="1" lang="ru-RU" altLang="ru-RU" sz="2400" dirty="0" smtClean="0"/>
              </a:p>
            </p:txBody>
          </p:sp>
          <p:sp>
            <p:nvSpPr>
              <p:cNvPr id="1043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defRPr/>
                </a:pPr>
                <a:endParaRPr kumimoji="1" lang="ru-RU" altLang="ru-RU" sz="2400" dirty="0" smtClean="0"/>
              </a:p>
            </p:txBody>
          </p:sp>
          <p:sp>
            <p:nvSpPr>
              <p:cNvPr id="1044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T0" fmla="*/ 0 w 22354"/>
                  <a:gd name="T1" fmla="*/ 0 h 43200"/>
                  <a:gd name="T2" fmla="*/ 0 w 22354"/>
                  <a:gd name="T3" fmla="*/ 0 h 43200"/>
                  <a:gd name="T4" fmla="*/ 0 w 2235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35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endParaRPr kumimoji="1" lang="ru-RU" altLang="ru-RU" sz="2400" dirty="0" smtClean="0"/>
            </a:p>
          </p:txBody>
        </p:sp>
        <p:sp>
          <p:nvSpPr>
            <p:cNvPr id="1036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kumimoji="1" lang="ru-RU" altLang="ru-RU" dirty="0" smtClean="0"/>
            </a:p>
          </p:txBody>
        </p:sp>
      </p:grp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kumimoji="1" lang="ru-RU" altLang="ru-RU" sz="2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ks\Downloads\WhatsApp%20Video%202022-10-26%20at%2016.42.29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video" Target="file:///C:\Users\aleks\Downloads\WhatsApp%20Video%202022-10-27%20at%2009.57.37.mp4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video" Target="file:///C:\Users\aleks\Downloads\WhatsApp%20Video%202022-10-27%20at%2009.51.06.mp4" TargetMode="External"/><Relationship Id="rId1" Type="http://schemas.openxmlformats.org/officeDocument/2006/relationships/video" Target="file:///C:\Users\aleks\Downloads\WhatsApp%20Video%202022-10-27%20at%2009.37.34.mp4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video" Target="file:///C:\Users\aleks\Downloads\WhatsApp%20Video%202022-10-27%20at%2010.06.00.mp4" TargetMode="Externa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video" Target="file:///C:\Users\aleks\Downloads\WhatsApp%20Video%202022-10-27%20at%2016.22.22.mp4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video" Target="file:///C:\Users\aleks\Downloads\WhatsApp%20Video%202022-10-27%20at%2011.02.37.mp4" TargetMode="External"/><Relationship Id="rId1" Type="http://schemas.openxmlformats.org/officeDocument/2006/relationships/video" Target="file:///C:\Users\aleks\Downloads\WhatsApp%20Video%202022-10-27%20at%2010.53.22.mp4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/_layouts/images/titlegraphic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60648"/>
            <a:ext cx="954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851275" y="2057400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 rot="10800000" flipV="1">
            <a:off x="1043608" y="3933056"/>
            <a:ext cx="784887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b="1" dirty="0">
              <a:latin typeface="Arial Black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91680" y="332656"/>
            <a:ext cx="63738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бюджетное дошкольное образовательное учреждение  детский сад  № 8 «Звёздочка» </a:t>
            </a:r>
          </a:p>
          <a:p>
            <a:pPr algn="ctr" eaLnBrk="1" hangingPunct="1"/>
            <a:r>
              <a:rPr 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городского округа город </a:t>
            </a:r>
            <a:r>
              <a:rPr lang="ru-RU" sz="16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Мантурово</a:t>
            </a:r>
            <a:r>
              <a:rPr 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Костромской 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1196752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осени : «Старичок Годовичок и Веснянка в гостях 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старшей группы»: сценка: «Овощи на грядке», 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«Репка» на новый лад в исполнении родителей. 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галстуков, танец с зонтиками и мини - эстафеты.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2204864"/>
            <a:ext cx="2632866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2204864"/>
            <a:ext cx="273630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5616" y="4437112"/>
            <a:ext cx="363739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60232" y="2204864"/>
            <a:ext cx="2232248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60032" y="4437112"/>
            <a:ext cx="1944043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WhatsApp Video 2022-10-26 at 16.42.2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6876256" y="4437112"/>
            <a:ext cx="2088232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8640"/>
            <a:ext cx="2664296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88640"/>
            <a:ext cx="288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88640"/>
            <a:ext cx="2123728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2420888"/>
            <a:ext cx="2663976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2420888"/>
            <a:ext cx="288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2420888"/>
            <a:ext cx="216024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 l="-454"/>
          <a:stretch>
            <a:fillRect/>
          </a:stretch>
        </p:blipFill>
        <p:spPr bwMode="auto">
          <a:xfrm>
            <a:off x="1115616" y="4653136"/>
            <a:ext cx="2652001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1920" y="4653136"/>
            <a:ext cx="2903677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04248" y="4653136"/>
            <a:ext cx="2160240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8640"/>
            <a:ext cx="2664296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88640"/>
            <a:ext cx="288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88640"/>
            <a:ext cx="216024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348880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Осени в подготовительной к школе группе.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2708920"/>
            <a:ext cx="273630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2708920"/>
            <a:ext cx="288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2708920"/>
            <a:ext cx="2087912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15616" y="4941168"/>
            <a:ext cx="2725332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3928" y="4941168"/>
            <a:ext cx="2879680" cy="17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76256" y="4941168"/>
            <a:ext cx="2088232" cy="17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188640"/>
            <a:ext cx="2664296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188640"/>
            <a:ext cx="2592288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188640"/>
            <a:ext cx="2483768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WhatsApp Video 2022-10-27 at 09.37.3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1115616" y="2780928"/>
            <a:ext cx="259228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420888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праздник во второй младшей группе.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9912" y="2780928"/>
            <a:ext cx="2886013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32240" y="2780928"/>
            <a:ext cx="2259468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WhatsApp Video 2022-10-27 at 09.51.06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 cstate="email"/>
          <a:stretch>
            <a:fillRect/>
          </a:stretch>
        </p:blipFill>
        <p:spPr>
          <a:xfrm>
            <a:off x="1691680" y="5013176"/>
            <a:ext cx="2160000" cy="1620000"/>
          </a:xfrm>
          <a:prstGeom prst="rect">
            <a:avLst/>
          </a:prstGeom>
        </p:spPr>
      </p:pic>
      <p:pic>
        <p:nvPicPr>
          <p:cNvPr id="10" name="WhatsApp Video 2022-10-27 at 09.57.37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2" cstate="email"/>
          <a:stretch>
            <a:fillRect/>
          </a:stretch>
        </p:blipFill>
        <p:spPr>
          <a:xfrm>
            <a:off x="3923928" y="5013176"/>
            <a:ext cx="2160000" cy="1620000"/>
          </a:xfrm>
          <a:prstGeom prst="rect">
            <a:avLst/>
          </a:prstGeom>
        </p:spPr>
      </p:pic>
      <p:pic>
        <p:nvPicPr>
          <p:cNvPr id="11" name="WhatsApp Video 2022-10-27 at 10.06.00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2" cstate="email"/>
          <a:stretch>
            <a:fillRect/>
          </a:stretch>
        </p:blipFill>
        <p:spPr>
          <a:xfrm>
            <a:off x="6156176" y="5013176"/>
            <a:ext cx="2160000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10-27 at 10.53.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115616" y="188640"/>
            <a:ext cx="2880000" cy="2160000"/>
          </a:xfrm>
          <a:prstGeom prst="rect">
            <a:avLst/>
          </a:prstGeom>
        </p:spPr>
      </p:pic>
      <p:pic>
        <p:nvPicPr>
          <p:cNvPr id="3" name="WhatsApp Video 2022-10-27 at 11.02.37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067944" y="188640"/>
            <a:ext cx="2880000" cy="2160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188640"/>
            <a:ext cx="1914747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5616" y="2420888"/>
            <a:ext cx="2448272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896" y="2420888"/>
            <a:ext cx="2886013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2420888"/>
            <a:ext cx="237626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4581128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Осени в средней группе.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WhatsApp Video 2022-10-27 at 16.22.22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1475656" y="4941168"/>
            <a:ext cx="2400000" cy="1728192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23928" y="5013176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56176" y="5013176"/>
            <a:ext cx="2160000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8640"/>
            <a:ext cx="273630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188640"/>
            <a:ext cx="288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188640"/>
            <a:ext cx="2088232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2420888"/>
            <a:ext cx="273630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2420888"/>
            <a:ext cx="242973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208" y="2420888"/>
            <a:ext cx="252028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15616" y="4653136"/>
            <a:ext cx="4355032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80112" y="4653136"/>
            <a:ext cx="3384376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ny Handbook">
  <a:themeElements>
    <a:clrScheme name="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969696"/>
      </a:accent1>
      <a:accent2>
        <a:srgbClr val="CBCBCB"/>
      </a:accent2>
      <a:accent3>
        <a:srgbClr val="FFFFFF"/>
      </a:accent3>
      <a:accent4>
        <a:srgbClr val="000000"/>
      </a:accent4>
      <a:accent5>
        <a:srgbClr val="C9C9C9"/>
      </a:accent5>
      <a:accent6>
        <a:srgbClr val="B6B6B6"/>
      </a:accent6>
      <a:hlink>
        <a:srgbClr val="777777"/>
      </a:hlink>
      <a:folHlink>
        <a:srgbClr val="C0C0C0"/>
      </a:folHlink>
    </a:clrScheme>
    <a:fontScheme name="">
      <a:majorFont>
        <a:latin typeface="Arial Black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BE36D3D42B57408C9E0B6DC10C7600" ma:contentTypeVersion="0" ma:contentTypeDescription="Создание документа." ma:contentTypeScope="" ma:versionID="4a85bbc531208c2b5fd360dcd80af38e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>
  <documentManagement>
    <_dlc_DocId xmlns="4c48e722-e5ee-4bb4-abb8-2d4075f5b3da">6PQ52NDQUCDJ-425-2920</_dlc_DocId>
    <_dlc_DocIdUrl xmlns="4c48e722-e5ee-4bb4-abb8-2d4075f5b3da">
      <Url>https://eduportal44.ru/Manturovo/mant_MDOU8/1/_layouts/15/DocIdRedir.aspx?ID=6PQ52NDQUCDJ-425-2920</Url>
      <Description>6PQ52NDQUCDJ-425-2920</Description>
    </_dlc_DocIdUrl>
  </documentManagement>
</p:properties>
</file>

<file path=customXml/itemProps1.xml><?xml version="1.0" encoding="utf-8"?>
<ds:datastoreItem xmlns:ds="http://schemas.openxmlformats.org/officeDocument/2006/customXml" ds:itemID="{33AAB045-17C0-405A-8FAE-2D106CEECFAA}"/>
</file>

<file path=customXml/itemProps2.xml><?xml version="1.0" encoding="utf-8"?>
<ds:datastoreItem xmlns:ds="http://schemas.openxmlformats.org/officeDocument/2006/customXml" ds:itemID="{D364791F-3840-4AD7-977D-563EB3005D76}"/>
</file>

<file path=customXml/itemProps3.xml><?xml version="1.0" encoding="utf-8"?>
<ds:datastoreItem xmlns:ds="http://schemas.openxmlformats.org/officeDocument/2006/customXml" ds:itemID="{82869010-63E0-4C35-87C5-1BEDA03CB617}"/>
</file>

<file path=customXml/itemProps4.xml><?xml version="1.0" encoding="utf-8"?>
<ds:datastoreItem xmlns:ds="http://schemas.openxmlformats.org/officeDocument/2006/customXml" ds:itemID="{F71F9C3B-3026-4CCA-A47D-E50605870A9A}"/>
</file>

<file path=customXml/itemProps5.xml><?xml version="1.0" encoding="utf-8"?>
<ds:datastoreItem xmlns:ds="http://schemas.openxmlformats.org/officeDocument/2006/customXml" ds:itemID="{11C6D23D-093B-4DE9-89A0-CF2AACB80F3C}"/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84</Words>
  <Application>Microsoft Office PowerPoint</Application>
  <PresentationFormat>Экран (4:3)</PresentationFormat>
  <Paragraphs>10</Paragraphs>
  <Slides>6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Company Handbook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Александра Кокова</cp:lastModifiedBy>
  <cp:revision>200</cp:revision>
  <dcterms:created xsi:type="dcterms:W3CDTF">2019-06-10T11:00:12Z</dcterms:created>
  <dcterms:modified xsi:type="dcterms:W3CDTF">2022-10-29T10:29:53Z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1033-11.2.0.8888</vt:lpwstr>
  </property>
  <property fmtid="{D5CDD505-2E9C-101B-9397-08002B2CF9AE}" pid="3" name="_dlc_DocId">
    <vt:lpwstr>6PQ52NDQUCDJ-425-1979</vt:lpwstr>
  </property>
  <property fmtid="{D5CDD505-2E9C-101B-9397-08002B2CF9AE}" pid="4" name="_dlc_DocIdItemGuid">
    <vt:lpwstr>a8bb6cf6-6cf6-4826-a5e8-4c4eea8f7c4f</vt:lpwstr>
  </property>
  <property fmtid="{D5CDD505-2E9C-101B-9397-08002B2CF9AE}" pid="5" name="_dlc_DocIdUrl">
    <vt:lpwstr>http://www.eduportal44.ru/Manturovo/mant_MDOU8/1/_layouts/15/DocIdRedir.aspx?ID=6PQ52NDQUCDJ-425-1979, 6PQ52NDQUCDJ-425-1979</vt:lpwstr>
  </property>
  <property fmtid="{D5CDD505-2E9C-101B-9397-08002B2CF9AE}" pid="6" name="ContentTypeId">
    <vt:lpwstr>0x01010002BE36D3D42B57408C9E0B6DC10C7600</vt:lpwstr>
  </property>
</Properties>
</file>