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91" r:id="rId4"/>
    <p:sldId id="290" r:id="rId5"/>
    <p:sldId id="289" r:id="rId6"/>
    <p:sldId id="292" r:id="rId7"/>
    <p:sldId id="293" r:id="rId8"/>
    <p:sldId id="301" r:id="rId9"/>
    <p:sldId id="294" r:id="rId10"/>
    <p:sldId id="330" r:id="rId11"/>
    <p:sldId id="302" r:id="rId12"/>
    <p:sldId id="303" r:id="rId13"/>
    <p:sldId id="314" r:id="rId14"/>
    <p:sldId id="315" r:id="rId15"/>
    <p:sldId id="295" r:id="rId16"/>
    <p:sldId id="316" r:id="rId17"/>
    <p:sldId id="304" r:id="rId18"/>
    <p:sldId id="305" r:id="rId19"/>
    <p:sldId id="306" r:id="rId20"/>
    <p:sldId id="326" r:id="rId21"/>
    <p:sldId id="296" r:id="rId22"/>
    <p:sldId id="297" r:id="rId23"/>
    <p:sldId id="298" r:id="rId24"/>
    <p:sldId id="308" r:id="rId25"/>
    <p:sldId id="309" r:id="rId26"/>
    <p:sldId id="310" r:id="rId27"/>
    <p:sldId id="328" r:id="rId28"/>
    <p:sldId id="313" r:id="rId29"/>
    <p:sldId id="318" r:id="rId30"/>
    <p:sldId id="311" r:id="rId31"/>
    <p:sldId id="312" r:id="rId32"/>
    <p:sldId id="299" r:id="rId33"/>
    <p:sldId id="321" r:id="rId34"/>
    <p:sldId id="322" r:id="rId35"/>
    <p:sldId id="323" r:id="rId36"/>
    <p:sldId id="324" r:id="rId37"/>
    <p:sldId id="325" r:id="rId38"/>
    <p:sldId id="327" r:id="rId39"/>
    <p:sldId id="264" r:id="rId40"/>
    <p:sldId id="317" r:id="rId41"/>
    <p:sldId id="319" r:id="rId42"/>
    <p:sldId id="320" r:id="rId43"/>
    <p:sldId id="32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1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4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1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6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4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2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3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1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0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B04D-5443-4ACC-B929-B48C8444BF5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8C5F-111E-4014-8DE3-D8DD3962A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9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514" y="371207"/>
            <a:ext cx="8299269" cy="321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№8 «Звездочка» городского округа город Мантурово Костромской области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marR="12700" algn="ctr">
              <a:spcBef>
                <a:spcPts val="150"/>
              </a:spcBef>
              <a:spcAft>
                <a:spcPts val="15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marR="12700" algn="ctr">
              <a:spcBef>
                <a:spcPts val="150"/>
              </a:spcBef>
              <a:spcAft>
                <a:spcPts val="150"/>
              </a:spcAf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Выступление из опыта работы 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139700" marR="12700" algn="ctr">
              <a:spcBef>
                <a:spcPts val="150"/>
              </a:spcBef>
              <a:spcAft>
                <a:spcPts val="15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Нравственное воспитание дошкольников, через любовь к семье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3931" y="4081571"/>
            <a:ext cx="471133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Смирнова Светлана Валентиновна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4140" y="5977852"/>
            <a:ext cx="1838966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Мантурово, 2023 г.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8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6372" y="5877405"/>
            <a:ext cx="3598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23 февраля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/>
          <a:stretch/>
        </p:blipFill>
        <p:spPr>
          <a:xfrm>
            <a:off x="1045029" y="870857"/>
            <a:ext cx="7473544" cy="488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36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645" y="5606106"/>
            <a:ext cx="3679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бабушек и дедушек</a:t>
            </a:r>
            <a:endParaRPr lang="ru-RU" dirty="0"/>
          </a:p>
        </p:txBody>
      </p:sp>
      <p:pic>
        <p:nvPicPr>
          <p:cNvPr id="4" name="Picture 2" descr="C:\Users\Светлана\Desktop\день бабушек и дедушек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291" b="66141"/>
          <a:stretch/>
        </p:blipFill>
        <p:spPr bwMode="auto">
          <a:xfrm>
            <a:off x="4151965" y="509873"/>
            <a:ext cx="4432629" cy="475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день бабушек и дедушек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70" t="43877" r="5985" b="5861"/>
          <a:stretch/>
        </p:blipFill>
        <p:spPr bwMode="auto">
          <a:xfrm>
            <a:off x="1429555" y="543509"/>
            <a:ext cx="2722410" cy="4685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5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3" descr="C:\Users\Светлана\Desktop\день семьи на улиц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808" y="262674"/>
            <a:ext cx="3920238" cy="6332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8000" y="1920979"/>
            <a:ext cx="1439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 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1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2" descr="C:\Users\Светлана\Desktop\флаг россии 2 фот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786" y="385780"/>
            <a:ext cx="2820166" cy="5069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лана\Desktop\день росс флаг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533" y="416139"/>
            <a:ext cx="2803278" cy="5039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0484" y="5556705"/>
            <a:ext cx="431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Государственного флага РФ»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0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602" cy="6858000"/>
          </a:xfrm>
          <a:prstGeom prst="rect">
            <a:avLst/>
          </a:prstGeom>
        </p:spPr>
      </p:pic>
      <p:pic>
        <p:nvPicPr>
          <p:cNvPr id="3" name="Picture 2" descr="C:\Users\Светлана\Desktop\пдд поделк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809"/>
          <a:stretch/>
        </p:blipFill>
        <p:spPr bwMode="auto">
          <a:xfrm>
            <a:off x="4347299" y="1077103"/>
            <a:ext cx="4345940" cy="218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лана\Desktop\выст игрушек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16" b="11644"/>
          <a:stretch/>
        </p:blipFill>
        <p:spPr bwMode="auto">
          <a:xfrm>
            <a:off x="4342631" y="3429000"/>
            <a:ext cx="4350608" cy="2331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поделки елочк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92" y="2672060"/>
            <a:ext cx="3365437" cy="3181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22738" y="1315278"/>
            <a:ext cx="2150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2042" y="5930415"/>
            <a:ext cx="3882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Выставка новогодних игрушек</a:t>
            </a:r>
          </a:p>
        </p:txBody>
      </p:sp>
    </p:spTree>
    <p:extLst>
      <p:ext uri="{BB962C8B-B14F-4D97-AF65-F5344CB8AC3E}">
        <p14:creationId xmlns:p14="http://schemas.microsoft.com/office/powerpoint/2010/main" val="256908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3646" y="4224270"/>
            <a:ext cx="2936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Выставка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«День портфеля»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C:\Users\Светлана\Desktop\поделки мамочка моя  рома и кир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17" y="992925"/>
            <a:ext cx="3988797" cy="3988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15942" y="5115383"/>
            <a:ext cx="3314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Выставка поделок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«Мамочка моя»</a:t>
            </a:r>
          </a:p>
        </p:txBody>
      </p:sp>
      <p:pic>
        <p:nvPicPr>
          <p:cNvPr id="7" name="Picture 2" descr="C:\Users\Светлана\Desktop\1сентября праздник портфеля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360"/>
          <a:stretch/>
        </p:blipFill>
        <p:spPr bwMode="auto">
          <a:xfrm>
            <a:off x="827282" y="1107583"/>
            <a:ext cx="3909526" cy="2923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5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4" name="Picture 2" descr="C:\Users\Светлана\Desktop\конкурс рисунков день нар единст морозов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527" y="957473"/>
            <a:ext cx="3359897" cy="447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рома пдд рисуно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355" y="957473"/>
            <a:ext cx="3359897" cy="447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3871" y="5747557"/>
            <a:ext cx="5922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и родителей в конкурсах рисунков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7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2" descr="C:\Users\Светлана\Desktop\конкурс кормуше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100" y="622908"/>
            <a:ext cx="6212196" cy="4659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8159" y="5478018"/>
            <a:ext cx="706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конкурс кормушек «Покормите птиц зимой»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7781" y="5833915"/>
            <a:ext cx="5131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костюмов «День Космонавтики»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Светлана\Desktop\ден космонавтики дети кос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064" y="398125"/>
            <a:ext cx="5667699" cy="533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6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602" cy="6858000"/>
          </a:xfrm>
          <a:prstGeom prst="rect">
            <a:avLst/>
          </a:prstGeom>
        </p:spPr>
      </p:pic>
      <p:pic>
        <p:nvPicPr>
          <p:cNvPr id="3" name="Picture 2" descr="C:\Users\Светлана\Desktop\строим эколят барболи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165" y="821493"/>
            <a:ext cx="280035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Светлана\Desktop\с умницей мы в сказку играем и про птичек не забываем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65" y="821493"/>
            <a:ext cx="497840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508" y="5306536"/>
            <a:ext cx="5341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 снежный город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5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0194" y="498289"/>
            <a:ext cx="7837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С. Лихачёв 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5161" y="1990885"/>
            <a:ext cx="73667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Семья является традиционно главным институтом воспитания. То, что ребенок в детские годы приобретает в семье, он сохраняет в течение всей последующей жизни.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В настоящее время современное российское общество остро переживает кризис нравственных идеалов и самая большая опасность, подстерегающая нас сегодня - в разрушении личности. Ныне материальные ценности доминируют над духовными, поэтому у детей искажены представления о доброте, милосердии, великодушии, справедливости, гражданственности и патриотизме.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Вот почему сегодня необходимо воспитывать нравственное самосознание, возрождая многовековые традиции нравственного воспитания ребенка в единстве семья-ребенок-детский сад.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7975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6455" y="3871323"/>
            <a:ext cx="2710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в городских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мероприятиях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«Лыжня России»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8664" y="5077655"/>
            <a:ext cx="2710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в городских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мероприятиях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«Кросс Нации»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ветлана\Desktop\лера на лыжа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50" y="785964"/>
            <a:ext cx="3749448" cy="3014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етлана\Desktop\бег семье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248" y="1891034"/>
            <a:ext cx="4101243" cy="3075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2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7045" y="310728"/>
            <a:ext cx="1831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Акции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C:\Users\Светлана\Desktop\подарки баб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365" y="833948"/>
            <a:ext cx="5153668" cy="5153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4265" y="5987616"/>
            <a:ext cx="4036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 «День добра и уважения»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93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2" descr="C:\Users\Светлана\Desktop\2 сад памят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323" y="886043"/>
            <a:ext cx="6930551" cy="4788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501" y="5674566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«Сад памяти»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52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2" descr="C:\Users\Светлана\Desktop\свеча памяти 9ма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074" y="444320"/>
            <a:ext cx="5270036" cy="527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8381" y="5886068"/>
            <a:ext cx="333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«Свеча памяти»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95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2" descr="C:\Users\Светлана\Desktop\окна победы и подарки ветерана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864" y="628738"/>
            <a:ext cx="6182128" cy="4573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9422" y="5322725"/>
            <a:ext cx="2674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«Окна победы»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«Подарок ветерану»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05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6523" y="6022859"/>
            <a:ext cx="725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Акции: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Дармарка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«Своих не бросаем», «Детям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25" y="486936"/>
            <a:ext cx="3025461" cy="543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92" y="497004"/>
            <a:ext cx="3019859" cy="542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3464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4" descr="C:\Users\Светлана\Desktop\пластик в об на ж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550" y="554063"/>
            <a:ext cx="2916831" cy="518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лана\Desktop\делаем добрые дела пласти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411" y="554063"/>
            <a:ext cx="3926736" cy="5232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810" y="5898659"/>
            <a:ext cx="802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благотворительных акциях «Пластик в обмен на жизнь»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37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4" y="347732"/>
            <a:ext cx="3760631" cy="282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4" y="3168206"/>
            <a:ext cx="4129823" cy="309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8" y="3168206"/>
            <a:ext cx="4112986" cy="308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01191" y="1157320"/>
            <a:ext cx="3419181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Благотворительная акция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«Белый цветок»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64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776" y="4630145"/>
            <a:ext cx="2922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Флэш-моб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«Мамины помощники»</a:t>
            </a:r>
          </a:p>
        </p:txBody>
      </p:sp>
      <p:pic>
        <p:nvPicPr>
          <p:cNvPr id="4" name="Picture 2" descr="C:\Users\Светлана\Desktop\сер пылесоси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669" y="481910"/>
            <a:ext cx="2456243" cy="3336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ваня дома катает тест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119" y="481909"/>
            <a:ext cx="2437930" cy="3260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етлана\Desktop\помощники рит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16" y="3742671"/>
            <a:ext cx="2180992" cy="2907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Светлана\Desktop\илья готови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87" y="501088"/>
            <a:ext cx="2431188" cy="3241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16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3" descr="C:\Users\Светлана\Desktop\флешмоб киря бо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387" y="512107"/>
            <a:ext cx="3411628" cy="4548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лана\Desktop\семейный флешмоб дарин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750" y="512107"/>
            <a:ext cx="3413761" cy="4548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7327" y="5559362"/>
            <a:ext cx="5725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флэш-моб «Папа- мой лучший друг»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0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2882" y="579358"/>
            <a:ext cx="795963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работы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нравственному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воспитанию является гармоничное духовное развитие личности дошкольника и привитие ему основополагающих принципов нравственности на основе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культурно-исторических традиций России с опорой на взаимодействие с семьей. 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детей о родственных отношениях, о профессиях, о семейных ценностях и о праве ребёнка иметь семью.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 семью на нравственное воспитание детей;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вовлечь родителей в образовательную деятельность по нравственному воспитанию детей;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компетентность родителей в области нравственного воспитания дошкольников.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44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40925" y="5370156"/>
            <a:ext cx="613034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класс с мамами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«Рубашка для папы»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ветлана\Desktop\руб для папы барб дарина заруб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545"/>
          <a:stretch/>
        </p:blipFill>
        <p:spPr bwMode="auto">
          <a:xfrm>
            <a:off x="947566" y="824248"/>
            <a:ext cx="4538835" cy="403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етлана\Desktop\руб для папы барб дарина заруб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074" r="46036" b="14095"/>
          <a:stretch/>
        </p:blipFill>
        <p:spPr bwMode="auto">
          <a:xfrm>
            <a:off x="5589432" y="824248"/>
            <a:ext cx="2966656" cy="403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54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7309" y="5785037"/>
            <a:ext cx="7997779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класс в рамках благотворительной  акции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«Белый цветок»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Светлана\Desktop\маст кл белый цвето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331" y="630206"/>
            <a:ext cx="6535733" cy="490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23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4" name="Picture 5" descr="C:\Users\Светлана\Desktop\посещение семей д 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130" y="491506"/>
            <a:ext cx="5581772" cy="55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7831" y="6110626"/>
            <a:ext cx="5081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семей в новогодние каникулы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370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5704" y="5332971"/>
            <a:ext cx="454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выходной с родителями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«День именинника с бабой Ягой»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Светлана\Desktop\дни именнин на природ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297" y="825817"/>
            <a:ext cx="5132286" cy="384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ветлана\Desktop\день имен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21" y="752440"/>
            <a:ext cx="2996976" cy="3995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51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932" y="5886500"/>
            <a:ext cx="485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проектов на тему: «Моя семья»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Светлана\Desktop\андрей моя семь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008" y="650844"/>
            <a:ext cx="6752501" cy="506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821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2" descr="C:\Users\Светлана\Desktop\моя семья ваня ромаш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270" y="628703"/>
            <a:ext cx="3703320" cy="4937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лана\Desktop\дарина ромаш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65" y="628703"/>
            <a:ext cx="3703320" cy="4937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6139" y="5812121"/>
            <a:ext cx="485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проектов на тему: «Моя семья»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37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5" descr="C:\Users\Светлана\Desktop\мой папа сам лучш сереж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715" y="529787"/>
            <a:ext cx="3503484" cy="467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Светлана\Desktop\конкурс стенгазет мой папа самый лучши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07" y="529787"/>
            <a:ext cx="3427685" cy="4570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376" y="5488106"/>
            <a:ext cx="346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стенгазеты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папа самый лучший»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18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6790" y="5515376"/>
            <a:ext cx="4660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с привлечением родителей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любимому городу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Светлана\Desktop\экскурсии по мантурову с род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27"/>
          <a:stretch/>
        </p:blipFill>
        <p:spPr bwMode="auto">
          <a:xfrm>
            <a:off x="4766302" y="552660"/>
            <a:ext cx="3414865" cy="4763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экск с роди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299" y="552660"/>
            <a:ext cx="3201491" cy="5752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07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5381" y="5857931"/>
            <a:ext cx="4358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Семейная экскурсия в библиотеку</a:t>
            </a:r>
            <a:endParaRPr lang="ru-RU" sz="2000" b="1" dirty="0"/>
          </a:p>
        </p:txBody>
      </p:sp>
      <p:pic>
        <p:nvPicPr>
          <p:cNvPr id="4" name="Picture 3" descr="C:\Users\Светлана\Desktop\экскурсия блок лен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86"/>
          <a:stretch/>
        </p:blipFill>
        <p:spPr bwMode="auto">
          <a:xfrm>
            <a:off x="5416793" y="478738"/>
            <a:ext cx="3186281" cy="5239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блокада лени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549" y="538893"/>
            <a:ext cx="3919364" cy="5225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34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2816" y="379696"/>
            <a:ext cx="6343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 – информационные формы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:\Users\Светлана\Desktop\права ребенка с морозово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630" y="1032770"/>
            <a:ext cx="3796916" cy="2847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етлана\Desktop\консуль семья памятк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139" y="902916"/>
            <a:ext cx="3146953" cy="5657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ветлана\Desktop\конс о семь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854" y="3880457"/>
            <a:ext cx="3464468" cy="259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4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93444" y="531223"/>
            <a:ext cx="6113417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 взаимодействию с семьей включает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блока: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57426" y="2425338"/>
            <a:ext cx="2416629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96395" y="2425338"/>
            <a:ext cx="2416629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245531" y="1445623"/>
            <a:ext cx="8709" cy="953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67794" y="1506582"/>
            <a:ext cx="8708" cy="883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926771" y="1471749"/>
            <a:ext cx="1" cy="953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18457" y="2399212"/>
            <a:ext cx="2416629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8169" b="37292"/>
          <a:stretch/>
        </p:blipFill>
        <p:spPr>
          <a:xfrm>
            <a:off x="2263602" y="3724029"/>
            <a:ext cx="4808384" cy="261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113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2" descr="C:\Users\Светлана\Desktop\листовки на день семьи над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05" y="856543"/>
            <a:ext cx="2861858" cy="5144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лана\Desktop\встречаем род в день семь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919" y="872486"/>
            <a:ext cx="3871282" cy="51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1301" y="174633"/>
            <a:ext cx="6343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 – информационные формы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15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4" name="Picture 3" descr="C:\Users\Светлана\Desktop\тема с папой един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57" y="950620"/>
            <a:ext cx="2691765" cy="358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едины киря с папо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297" y="2011035"/>
            <a:ext cx="2595294" cy="3460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етлана\Desktop\сер с мамой едины листовк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846" y="2745130"/>
            <a:ext cx="2918071" cy="3890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42816" y="379696"/>
            <a:ext cx="6343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 – информационные формы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44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602" cy="6858000"/>
          </a:xfrm>
          <a:prstGeom prst="rect">
            <a:avLst/>
          </a:prstGeom>
        </p:spPr>
      </p:pic>
      <p:pic>
        <p:nvPicPr>
          <p:cNvPr id="3" name="Picture 2" descr="C:\Users\Светлана\Desktop\день отца листовк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1" t="71989" r="28153"/>
          <a:stretch/>
        </p:blipFill>
        <p:spPr bwMode="auto">
          <a:xfrm>
            <a:off x="928598" y="397236"/>
            <a:ext cx="3992941" cy="3090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лана\Desktop\день отца листовк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59" b="25783"/>
          <a:stretch/>
        </p:blipFill>
        <p:spPr bwMode="auto">
          <a:xfrm>
            <a:off x="4973237" y="397236"/>
            <a:ext cx="3655650" cy="3090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день отца листовк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617"/>
          <a:stretch/>
        </p:blipFill>
        <p:spPr bwMode="auto">
          <a:xfrm>
            <a:off x="2424875" y="3648492"/>
            <a:ext cx="5096723" cy="2599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55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60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34893" r="11724" b="9503"/>
          <a:stretch/>
        </p:blipFill>
        <p:spPr>
          <a:xfrm>
            <a:off x="1068945" y="2102475"/>
            <a:ext cx="7650053" cy="398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67203" y="687774"/>
            <a:ext cx="70535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6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6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075827" y="825967"/>
            <a:ext cx="4659824" cy="131449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4823" y="2669709"/>
            <a:ext cx="3394761" cy="9600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(родительская почта и др)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59701" y="3927499"/>
            <a:ext cx="3394761" cy="96003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(акции, проекты и др)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4438" y="5238579"/>
            <a:ext cx="3394761" cy="96003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Наглядно-информационные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(памятки, буклеты и др)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154137" y="2169953"/>
            <a:ext cx="339634" cy="499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192386" y="3613991"/>
            <a:ext cx="339634" cy="313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25137" y="4917029"/>
            <a:ext cx="339634" cy="313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1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7"/>
            <a:ext cx="91156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7909" y="240666"/>
            <a:ext cx="4700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Родительские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собрания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C:\Users\Светлана\Desktop\фото собрания над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126" y="846284"/>
            <a:ext cx="3979434" cy="29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собр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823" y="3617143"/>
            <a:ext cx="3807538" cy="2855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9557" y="1239387"/>
            <a:ext cx="331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«Нравственные отношения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семье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 в детском саду»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5620" y="4643997"/>
            <a:ext cx="4093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«Роль  семьи в духовно-нравственном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воспитании детей»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228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6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8256" y="301966"/>
            <a:ext cx="3328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Досуги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3" descr="C:\Users\Светлана\Desktop\театр деят с родител сказка репка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33"/>
          <a:stretch/>
        </p:blipFill>
        <p:spPr bwMode="auto">
          <a:xfrm>
            <a:off x="1617031" y="1017432"/>
            <a:ext cx="6908783" cy="4257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7442" y="5467230"/>
            <a:ext cx="51329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осени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родителями сказки «Репка»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7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3" name="Picture 2" descr="C:\Users\Светлана\Desktop\спорт п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833" y="772494"/>
            <a:ext cx="7062686" cy="4407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7759" y="5418949"/>
            <a:ext cx="3111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«День матери»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9115602" cy="6858000"/>
          </a:xfrm>
          <a:prstGeom prst="rect">
            <a:avLst/>
          </a:prstGeom>
        </p:spPr>
      </p:pic>
      <p:pic>
        <p:nvPicPr>
          <p:cNvPr id="4" name="Picture 2" descr="C:\Users\Светлана\Desktop\надо праздник с папам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03"/>
          <a:stretch/>
        </p:blipFill>
        <p:spPr bwMode="auto">
          <a:xfrm>
            <a:off x="1325087" y="1140826"/>
            <a:ext cx="7187847" cy="4003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2586" y="5400886"/>
            <a:ext cx="3598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«День отца»</a:t>
            </a:r>
          </a:p>
        </p:txBody>
      </p:sp>
    </p:spTree>
    <p:extLst>
      <p:ext uri="{BB962C8B-B14F-4D97-AF65-F5344CB8AC3E}">
        <p14:creationId xmlns:p14="http://schemas.microsoft.com/office/powerpoint/2010/main" val="164763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BE36D3D42B57408C9E0B6DC10C7600" ma:contentTypeVersion="0" ma:contentTypeDescription="Создание документа." ma:contentTypeScope="" ma:versionID="4a85bbc531208c2b5fd360dcd80af38e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6PQ52NDQUCDJ-425-3019</_dlc_DocId>
    <_dlc_DocIdUrl xmlns="4c48e722-e5ee-4bb4-abb8-2d4075f5b3da">
      <Url>http://www.eduportal44.ru/Manturovo/mant_MDOU8/1/_layouts/15/DocIdRedir.aspx?ID=6PQ52NDQUCDJ-425-3019</Url>
      <Description>6PQ52NDQUCDJ-425-3019</Description>
    </_dlc_DocIdUrl>
  </documentManagement>
</p:properties>
</file>

<file path=customXml/itemProps1.xml><?xml version="1.0" encoding="utf-8"?>
<ds:datastoreItem xmlns:ds="http://schemas.openxmlformats.org/officeDocument/2006/customXml" ds:itemID="{8B4DBA2B-9DDB-496B-994B-762A285C54E0}"/>
</file>

<file path=customXml/itemProps2.xml><?xml version="1.0" encoding="utf-8"?>
<ds:datastoreItem xmlns:ds="http://schemas.openxmlformats.org/officeDocument/2006/customXml" ds:itemID="{D312EE75-0DB0-47A3-A635-F8B9E822DA3E}"/>
</file>

<file path=customXml/itemProps3.xml><?xml version="1.0" encoding="utf-8"?>
<ds:datastoreItem xmlns:ds="http://schemas.openxmlformats.org/officeDocument/2006/customXml" ds:itemID="{AF94371C-E44D-4858-8F75-22C2A77B0591}"/>
</file>

<file path=customXml/itemProps4.xml><?xml version="1.0" encoding="utf-8"?>
<ds:datastoreItem xmlns:ds="http://schemas.openxmlformats.org/officeDocument/2006/customXml" ds:itemID="{B6C14961-D329-45EA-9B62-632BF686C0F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588</Words>
  <Application>Microsoft Office PowerPoint</Application>
  <PresentationFormat>Экран (4:3)</PresentationFormat>
  <Paragraphs>100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oa.hmurova@outlook.com</dc:creator>
  <cp:lastModifiedBy>oa.hmurova@outlook.com</cp:lastModifiedBy>
  <cp:revision>124</cp:revision>
  <dcterms:created xsi:type="dcterms:W3CDTF">2023-01-23T08:56:52Z</dcterms:created>
  <dcterms:modified xsi:type="dcterms:W3CDTF">2023-02-27T08:04:27Z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0x01010002BE36D3D42B57408C9E0B6DC10C7600</vt:lpwstr>
  </property>
  <property fmtid="{D5CDD505-2E9C-101B-9397-08002B2CF9AE}" pid="3" name="_dlc_DocIdItemGuid">
    <vt:lpwstr>012a1025-1170-488d-b3d9-7017c59bad0e</vt:lpwstr>
  </property>
</Properties>
</file>