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9" r:id="rId10"/>
    <p:sldId id="271" r:id="rId11"/>
    <p:sldId id="272" r:id="rId12"/>
    <p:sldId id="273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lipart-library.com/images/8iAbq7LaT.jpg" TargetMode="External"/><Relationship Id="rId2" Type="http://schemas.openxmlformats.org/officeDocument/2006/relationships/hyperlink" Target="http://referad.ru/nedelya-zdoroveya-zdorovejka-v-podgotovitelenoj-gruppe-detskog/48741_html_m1da8f5e6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142852"/>
            <a:ext cx="5572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1071546"/>
            <a:ext cx="47863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Укусы насекомых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380672"/>
            <a:ext cx="35004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Подготовила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МОУ «</a:t>
            </a:r>
            <a:r>
              <a:rPr lang="ru-RU" b="1" dirty="0" err="1" smtClean="0">
                <a:solidFill>
                  <a:srgbClr val="002060"/>
                </a:solidFill>
              </a:rPr>
              <a:t>Ракитянская</a:t>
            </a:r>
            <a:r>
              <a:rPr lang="ru-RU" b="1" dirty="0" smtClean="0">
                <a:solidFill>
                  <a:srgbClr val="002060"/>
                </a:solidFill>
              </a:rPr>
              <a:t> СОШ №1»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п. Ракитное Белгородской обл.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Латышева Татьяна Анатольевна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64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Ос и пчел привлекают сладкие, резкие запахи – на пикнике не оставляй открытыми пищу, фрукты, соки.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6437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Чтобы избежать укуса мошек и слепней не останавливайтесь на отдых вблизи мест выпаса скота и рядом со скотоводческими фермами.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поездке в зарубежные страны делай вакцинацию против тропических инфекций.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357562"/>
            <a:ext cx="7572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http://referad.ru/nedelya-zdoroveya-zdorovejka-v-podgotovitelenoj-gruppe-detskog/48741_html_m1da8f5e6.jpg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clipart-library.com/images/8iAbq7LaT.jpg</a:t>
            </a:r>
            <a:endParaRPr lang="ru-RU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2428868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786058"/>
            <a:ext cx="80724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Применяйте специальные средства по отпугиванию насекомых, но старайтесь избегать нанесения на ядовитых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</a:rPr>
              <a:t>спреев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, лучше носите с собой салфетки репелленты, которые будут отпугивать насекомых. 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643182"/>
            <a:ext cx="83582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От укусов клещей поможет защититься головной убор, всегда надевайте его, когда идете в лес или парк. При высокой опасности укуса клеща желательно надевать одежду, закрывающую ноги и руки.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286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Избегайте контакта с осами, пчелами, шмелями 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шершнями: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их укусы болезненны и могут вызвать аллергическую реакцию.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928934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Если тебя укусило насекомое, то не расчесывай место укуса. Промойте его холодной водой с мылом.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3143248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Приложите к месту укуса лед.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3143248"/>
            <a:ext cx="6072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сильном покраснении и отеке прими антигистаминное средство.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571744"/>
            <a:ext cx="77867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Если появились сильный зуд, слабость, озноб, головокружение, повысилась температура – это аллергическая реакция на укус насекомого. Срочно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вызывай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скорую медицинскую помощь.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укусе пчелы – вытащи жало, лучше сделать это пинцетом.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234</Words>
  <Application>Microsoft Office PowerPoint</Application>
  <PresentationFormat>Экран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67</cp:revision>
  <dcterms:created xsi:type="dcterms:W3CDTF">2018-06-04T15:44:55Z</dcterms:created>
  <dcterms:modified xsi:type="dcterms:W3CDTF">2018-06-28T16:59:10Z</dcterms:modified>
</cp:coreProperties>
</file>