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6" r:id="rId12"/>
    <p:sldId id="268" r:id="rId13"/>
    <p:sldId id="269" r:id="rId14"/>
    <p:sldId id="270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hotoshop-kopona.com/uploads/posts/2018-02/1518416504_image00004.jpg" TargetMode="External"/><Relationship Id="rId2" Type="http://schemas.openxmlformats.org/officeDocument/2006/relationships/hyperlink" Target="http://referad.ru/nedelya-zdoroveya-zdorovejka-v-podgotovitelenoj-gruppe-detskog/48741_html_m1da8f5e6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072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Безопасное </a:t>
            </a:r>
            <a:r>
              <a:rPr lang="ru-RU" sz="4800" b="1" dirty="0" smtClean="0">
                <a:solidFill>
                  <a:srgbClr val="FF0000"/>
                </a:solidFill>
              </a:rPr>
              <a:t>лето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14356"/>
            <a:ext cx="41434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Правила </a:t>
            </a:r>
            <a:r>
              <a:rPr lang="ru-RU" sz="4400" b="1" dirty="0" smtClean="0">
                <a:solidFill>
                  <a:srgbClr val="002060"/>
                </a:solidFill>
              </a:rPr>
              <a:t>безопасности на воде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43570" y="5380672"/>
            <a:ext cx="350043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Подготовила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МОУ «</a:t>
            </a:r>
            <a:r>
              <a:rPr lang="ru-RU" b="1" dirty="0" err="1" smtClean="0">
                <a:solidFill>
                  <a:srgbClr val="002060"/>
                </a:solidFill>
              </a:rPr>
              <a:t>Ракитянская</a:t>
            </a:r>
            <a:r>
              <a:rPr lang="ru-RU" b="1" dirty="0" smtClean="0">
                <a:solidFill>
                  <a:srgbClr val="002060"/>
                </a:solidFill>
              </a:rPr>
              <a:t> СОШ №1»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п. Ракитное Белгородской обл.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Латышева Татьяна Анатольевна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3143248"/>
            <a:ext cx="72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Нельзя купаться в шторм и при сильных волнах.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2571744"/>
            <a:ext cx="72866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Нельзя резко прыгать в холодную воду после долгого бега или перегрева на солнце, это может вызвать шок и потерю сознания или остановку сердца. Предварительно надо ополоснуться водой.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2571744"/>
            <a:ext cx="72866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Нельзя купаться в водоемах, берег которых обложен большими камнями или бетонными плитами которые покрыты мхом. Они становятся скользкими и по ним опасно и трудно выбираться.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857496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Надувные матрасы и круги предназначены только для плавания вблизи берега.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857496"/>
            <a:ext cx="72866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Нельзя играть в воде в игры, связанные с захватом соперника и удержанием его под водой, твой товарищ может захлебнуться и потерять сознание.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3357562"/>
            <a:ext cx="75724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referad.ru/nedelya-zdoroveya-zdorovejka-v-podgotovitelenoj-gruppe-detskog/48741_html_m1da8f5e6.jpg</a:t>
            </a:r>
            <a:endParaRPr lang="ru-RU" dirty="0" smtClean="0"/>
          </a:p>
          <a:p>
            <a:pPr algn="ctr"/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photoshop-kopona.com/uploads/posts/2018-02/1518416504_image00004.jpg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14678" y="2428868"/>
            <a:ext cx="29243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Источники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3143248"/>
            <a:ext cx="70723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Купаться можно часа через полтора после еды.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786058"/>
            <a:ext cx="72152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Если температура воды менее +18 градусов, то купаться вообще не рекомендуется, так как от холода могут начаться судороги или произойти потеря сознания.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3000372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температуре от +18 до +20 и температуре воздуха около +25 градусов, в воде не следует находиться более 10-15 минут.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3286124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Плавать надо только в специально оборудованных для этого безопасных местах.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857496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Запрещено заплывать за буйки, а если их нет, то отплывать слишком далеко от берега.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3000372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Нельзя близко подплывать к судам.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3000372"/>
            <a:ext cx="72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Нельзя прыгать в воду, где мелко или незнакомое дно.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000372"/>
            <a:ext cx="6858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Нельзя прыгать в воду с лодок, причалов, мостов и других, не предназначенных для этого мест.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259</Words>
  <Application>Microsoft Office PowerPoint</Application>
  <PresentationFormat>Экран (4:3)</PresentationFormat>
  <Paragraphs>24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Танюша</cp:lastModifiedBy>
  <cp:revision>19</cp:revision>
  <dcterms:created xsi:type="dcterms:W3CDTF">2018-06-04T15:44:55Z</dcterms:created>
  <dcterms:modified xsi:type="dcterms:W3CDTF">2018-06-20T18:28:25Z</dcterms:modified>
</cp:coreProperties>
</file>