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  <p:sldId id="271" r:id="rId11"/>
    <p:sldId id="272" r:id="rId12"/>
    <p:sldId id="274" r:id="rId13"/>
    <p:sldId id="273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A2FAF-93A2-447B-97DD-DC1AA86EF0D8}" type="datetimeFigureOut">
              <a:rPr lang="ru-RU" smtClean="0"/>
              <a:pPr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F0A61-FCCA-48D8-9846-94C0188F8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tolicadetstva.com/images/text/f99de1d234337330b5a6fa269a48bbfa.jpg" TargetMode="External"/><Relationship Id="rId2" Type="http://schemas.openxmlformats.org/officeDocument/2006/relationships/hyperlink" Target="http://referad.ru/nedelya-zdoroveya-zdorovejka-v-podgotovitelenoj-gruppe-detskog/48741_html_m1da8f5e6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572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Безопасное лето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500042"/>
            <a:ext cx="4786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Пищевые отравления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5380672"/>
            <a:ext cx="3500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Подготовила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МОУ «</a:t>
            </a:r>
            <a:r>
              <a:rPr lang="ru-RU" b="1" dirty="0" err="1" smtClean="0">
                <a:solidFill>
                  <a:srgbClr val="002060"/>
                </a:solidFill>
              </a:rPr>
              <a:t>Ракитянская</a:t>
            </a:r>
            <a:r>
              <a:rPr lang="ru-RU" b="1" dirty="0" smtClean="0">
                <a:solidFill>
                  <a:srgbClr val="002060"/>
                </a:solidFill>
              </a:rPr>
              <a:t> СОШ №1»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п. Ракитное Белгородской обл.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Латышева Татьяна Анатольевна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214686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Храни продукты в закрытой таре.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Защищай кухню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от проникновения насекомых — мух, комаров,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ос и т. д.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появлении первых признаков отравления (тошнота, рвота, повышение температуры) вызови скорую медицинскую помощь.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643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 поездке в зарубежные страны делай вакцинацию против тропических инфекций.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357562"/>
            <a:ext cx="7572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2"/>
              </a:rPr>
              <a:t>http://referad.ru/nedelya-zdoroveya-zdorovejka-v-podgotovitelenoj-gruppe-detskog/48741_html_m1da8f5e6.jpg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stolicadetstva.com/images/text/f99de1d234337330b5a6fa269a48bbfa.jpg</a:t>
            </a:r>
            <a:endParaRPr lang="ru-RU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2428868"/>
            <a:ext cx="2924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Источники 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3000372"/>
            <a:ext cx="8072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Мой руки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перед каждым приемом пищи или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тщательно вытирай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их влажными салфетками. 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643182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употребляй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на жаре скоропортящиеся продукты, особенно мясо, которое может превратиться в яд уже после 20 минут нахождения на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солнце.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786058"/>
            <a:ext cx="628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Мойте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овощи, фрукты и ягоды,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перед тем как употребить в пищу. 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3116"/>
            <a:ext cx="7715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Старайся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 приобретать фрукты,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которые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еще по сезону не должны продаваться. Как правило, это продукты, выращенные с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добавлением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химических веществ,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они очень опасны для здоровья и могут вызвать сильное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отравление.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928934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Не бери с собой в жаркое место и не ешь продукты, которые быстро испортятся: мясо, колбаса, рыба, молочные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продукты.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143248"/>
            <a:ext cx="6072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Ни в коем случае не покупай продукты питания, если нет уверенности в их качестве.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928934"/>
            <a:ext cx="7000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Всегда обращай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внимание на условия хранения и срок годности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продуктов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36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786058"/>
            <a:ext cx="59293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Помните о существовании ядовитых ягод и грибов. Риск отравления ими очень велик.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212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82</cp:revision>
  <dcterms:created xsi:type="dcterms:W3CDTF">2018-06-04T15:44:55Z</dcterms:created>
  <dcterms:modified xsi:type="dcterms:W3CDTF">2018-06-29T19:10:06Z</dcterms:modified>
</cp:coreProperties>
</file>