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9" r:id="rId10"/>
    <p:sldId id="271" r:id="rId11"/>
    <p:sldId id="272" r:id="rId12"/>
    <p:sldId id="274" r:id="rId13"/>
    <p:sldId id="275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A2FAF-93A2-447B-97DD-DC1AA86EF0D8}" type="datetimeFigureOut">
              <a:rPr lang="ru-RU" smtClean="0"/>
              <a:pPr/>
              <a:t>01.07.2018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hotoshop-kopona.com/uploads/posts/2018-02/1518416454_image00012.jpg" TargetMode="External"/><Relationship Id="rId2" Type="http://schemas.openxmlformats.org/officeDocument/2006/relationships/hyperlink" Target="http://&#1090;&#1086;&#1089;&#1082;&#1091;&#1082;&#1096;&#1091;&#1084;&#1082;&#1072;.&#1088;&#1092;/wp-content/uploads/2017/04/fon-dlya-sajta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142852"/>
            <a:ext cx="5572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Безопасное лето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1428736"/>
            <a:ext cx="47863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На игровой площадке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380672"/>
            <a:ext cx="350043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Подготовила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учитель начальных классов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МОУ «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Ракитянская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СОШ №1»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п. Ракитное Белгородской обл.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Латышева Татьяна Анатольевна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2428868"/>
            <a:ext cx="664373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С горки катайся по одному, не толкайся. Если решили устроить «паровозик», то крепко держись за товарища.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928802"/>
            <a:ext cx="642942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Постарайся отбежать от горки сразу после спуска. Иначе на тебя попадают все, кто сверху катится за тобой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sz="44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285992"/>
            <a:ext cx="650085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Играя в песочнице, не сыпь песок в глаза и не бери в рот.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2214554"/>
            <a:ext cx="650085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Не приходи на детскую площадку с домашними животными.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2786058"/>
            <a:ext cx="63579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2"/>
              </a:rPr>
              <a:t>http://wallpapers2.hellowallpaper.com/cartoon_children-games--</a:t>
            </a:r>
            <a:r>
              <a:rPr lang="en-US" dirty="0" smtClean="0">
                <a:hlinkClick r:id="rId2"/>
              </a:rPr>
              <a:t>01_25-1024x768.jpg</a:t>
            </a:r>
            <a:endParaRPr lang="ru-RU" dirty="0" smtClean="0">
              <a:hlinkClick r:id="rId2"/>
            </a:endParaRPr>
          </a:p>
          <a:p>
            <a:pPr algn="ctr"/>
            <a:endParaRPr lang="ru-RU" dirty="0" smtClean="0">
              <a:hlinkClick r:id="rId2"/>
            </a:endParaRPr>
          </a:p>
          <a:p>
            <a:pPr algn="ctr"/>
            <a:r>
              <a:rPr lang="en-US" dirty="0" smtClean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photoshop-kopona.com/uploads/posts/2018-02/1518416454_image00012.jpg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14678" y="1643050"/>
            <a:ext cx="29243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Источники 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43042" y="1428736"/>
            <a:ext cx="592935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Сначала проверь: исправно ли оборудование: качели, карусели, горки и т. д. На неисправном можно получить травму.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1928802"/>
            <a:ext cx="60007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После дождя на мокрой гладкой поверхности можно поскользнуться. Будь осторожен!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1643050"/>
            <a:ext cx="62865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Жарким летом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обходи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стороной всё, что сделано из металла и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отдавай предпочтение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деревянным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конструкциям.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285992"/>
            <a:ext cx="614366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Качаясь на качелях крепко держись двумя руками, качайся только сидя.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2357430"/>
            <a:ext cx="650085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Не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спрыгивай с качелей, предупреждай, когда хочешь встать.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1571612"/>
            <a:ext cx="607223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Обходи стороной раскачанные качели. Качая  друга,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раскачивай качели сбоку, а не спереди или сзади.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143116"/>
            <a:ext cx="61436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На карусели сиди смирно и крепко держись. Садись только в предназначенные для этого сиденья.</a:t>
            </a:r>
            <a:endParaRPr lang="ru-RU" sz="44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1785926"/>
            <a:ext cx="592935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Не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прыгай на ходу, а движущуюся карусель обходи стороной. Раскрутив карусель отойди в сторону.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980</TotalTime>
  <Words>210</Words>
  <Application>Microsoft Office PowerPoint</Application>
  <PresentationFormat>Экран (4:3)</PresentationFormat>
  <Paragraphs>25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Танюша</cp:lastModifiedBy>
  <cp:revision>100</cp:revision>
  <dcterms:created xsi:type="dcterms:W3CDTF">2018-06-04T15:44:55Z</dcterms:created>
  <dcterms:modified xsi:type="dcterms:W3CDTF">2018-07-01T13:28:48Z</dcterms:modified>
</cp:coreProperties>
</file>