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  <p:sldId id="271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hotoshop-kopona.com/uploads/posts/2018-02/1518416454_image00012.jpg" TargetMode="External"/><Relationship Id="rId2" Type="http://schemas.openxmlformats.org/officeDocument/2006/relationships/hyperlink" Target="http://&#1090;&#1086;&#1089;&#1082;&#1091;&#1082;&#1096;&#1091;&#1084;&#1082;&#1072;.&#1088;&#1092;/wp-content/uploads/2017/04/fon-dlya-sajta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0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285860"/>
            <a:ext cx="47863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</a:rPr>
              <a:t>Когда ты один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4071942"/>
            <a:ext cx="350043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МОУ «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Ракитянская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Латышева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Татьяна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571612"/>
            <a:ext cx="66437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Чтобы не стать жертвой или виновником дорожно-транспортного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происшествия, строго соблюдай правила дорожного движения.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786058"/>
            <a:ext cx="6357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www.v3wall.com/wallpaper/1680_1050/1001/1680_1050_20100129122412248994.jpg</a:t>
            </a:r>
            <a:endParaRPr lang="ru-RU" dirty="0" smtClean="0">
              <a:hlinkClick r:id="rId2"/>
            </a:endParaRPr>
          </a:p>
          <a:p>
            <a:pPr algn="ctr"/>
            <a:endParaRPr lang="ru-RU" dirty="0" smtClean="0">
              <a:hlinkClick r:id="rId2"/>
            </a:endParaRPr>
          </a:p>
          <a:p>
            <a:pPr algn="ctr"/>
            <a:r>
              <a:rPr lang="en-US" dirty="0" smtClean="0">
                <a:hlinkClick r:id="rId3"/>
              </a:rPr>
              <a:t>https://photoshop-kopona.com/uploads/posts/2018-02/1518416454_image00012.jpg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1643050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2000240"/>
            <a:ext cx="592935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Нельзя находиться на улице после 22.00 без сопровождения взрослых.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143116"/>
            <a:ext cx="60007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Никогда не разговаривай с незнакомыми людьми.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643182"/>
            <a:ext cx="6286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садись в машины к чужим людям.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428868"/>
            <a:ext cx="61436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позволяй незнакомым прикасаться к себе.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357430"/>
            <a:ext cx="65008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бери у незнакомых людей игрушки и сладости.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785926"/>
            <a:ext cx="60722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Знай свое имя, имя своих родителей и адрес наизусть, но не называй эти данные  незнакомым.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428868"/>
            <a:ext cx="6143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Никогда не открывай дверь чужим людям.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785926"/>
            <a:ext cx="59293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Будь предельно осторожен с огнем.  Детская шалость с огнем – распространенная причина пожара.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128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107</cp:revision>
  <dcterms:created xsi:type="dcterms:W3CDTF">2018-06-04T15:44:55Z</dcterms:created>
  <dcterms:modified xsi:type="dcterms:W3CDTF">2018-07-01T18:59:09Z</dcterms:modified>
</cp:coreProperties>
</file>