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9028-2A3E-4DF7-AF0D-14DE12B4F06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643445"/>
            <a:ext cx="5826916" cy="100013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«Что такое лес?»</a:t>
            </a: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2786058"/>
            <a:ext cx="790575" cy="904875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00306"/>
            <a:ext cx="790575" cy="904875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429000"/>
            <a:ext cx="94297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214686"/>
            <a:ext cx="1755000" cy="1404000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143248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6383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МАМА\детские презентации\Почемучка\0_1ffd5_6b51ce97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8352000" cy="62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4873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Мягкая трава,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МАМА\детские презентации\Почемучка\0_def4_aa22ad82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44000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86454"/>
            <a:ext cx="45304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На суку сова.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МАМА\детские презентации\Почемучка\0_fc1c_9ad4407e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Ландыш серебристый,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1" y="5786454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Воздух чистый, чистый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_543e_d1aa70e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8496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92971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 родник с живой ключевой водой.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«Кто в лесу живёт?»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714884"/>
            <a:ext cx="3207023" cy="1980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98af450abd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714884"/>
            <a:ext cx="2167083" cy="198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98399b70fcb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714884"/>
            <a:ext cx="1952522" cy="1872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begemot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572008"/>
            <a:ext cx="1108080" cy="2052000"/>
          </a:xfrm>
          <a:prstGeom prst="rect">
            <a:avLst/>
          </a:prstGeom>
          <a:noFill/>
        </p:spPr>
      </p:pic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142844" y="428604"/>
            <a:ext cx="304800" cy="304800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>
            <a:spLocks noChangeAspect="1"/>
          </p:cNvSpPr>
          <p:nvPr/>
        </p:nvSpPr>
        <p:spPr>
          <a:xfrm>
            <a:off x="1857356" y="3571876"/>
            <a:ext cx="2165676" cy="162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 домашнее животное!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>
            <a:spLocks noChangeAspect="1"/>
          </p:cNvSpPr>
          <p:nvPr/>
        </p:nvSpPr>
        <p:spPr>
          <a:xfrm flipH="1">
            <a:off x="3500430" y="3429000"/>
            <a:ext cx="2182845" cy="144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я в Африке живу!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857232"/>
            <a:ext cx="1806286" cy="2016000"/>
          </a:xfrm>
          <a:prstGeom prst="rect">
            <a:avLst/>
          </a:prstGeom>
        </p:spPr>
      </p:pic>
      <p:pic>
        <p:nvPicPr>
          <p:cNvPr id="18" name="Рисунок 17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857232"/>
            <a:ext cx="1806286" cy="2016000"/>
          </a:xfrm>
          <a:prstGeom prst="rect">
            <a:avLst/>
          </a:prstGeom>
        </p:spPr>
      </p:pic>
      <p:pic>
        <p:nvPicPr>
          <p:cNvPr id="19" name="Рисунок 18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857232"/>
            <a:ext cx="1806286" cy="2016000"/>
          </a:xfrm>
          <a:prstGeom prst="rect">
            <a:avLst/>
          </a:prstGeom>
        </p:spPr>
      </p:pic>
      <p:pic>
        <p:nvPicPr>
          <p:cNvPr id="20" name="Рисунок 19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857232"/>
            <a:ext cx="1806286" cy="201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893 C -0.07986 -0.22916 -0.14531 -0.3794 -0.17152 -0.439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4444 C -0.04461 -0.24815 -0.09131 -0.35162 -0.10972 -0.39352 " pathEditMode="relative" ptsTypes="aA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826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7030A0"/>
                </a:solidFill>
              </a:rPr>
              <a:t>«Собери только съедобные грибы»</a:t>
            </a:r>
            <a:endParaRPr lang="ru-RU" sz="40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0_1d8dc_f742e9f4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698000"/>
            <a:ext cx="162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0_1e27c_f6b67a97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515190"/>
            <a:ext cx="1857388" cy="2342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302000"/>
            <a:ext cx="1917000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518000"/>
            <a:ext cx="19188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6000" y="2500306"/>
            <a:ext cx="2448000" cy="18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000240"/>
            <a:ext cx="2239306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929198"/>
            <a:ext cx="1714512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8563" y="4964917"/>
            <a:ext cx="1571636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714876" y="4786322"/>
            <a:ext cx="1928826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07719" y="4893479"/>
            <a:ext cx="1928826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072462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0d296c9eb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785794"/>
            <a:ext cx="2587757" cy="345034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0.15382 -0.05995 0.30816 -0.11967 0.36979 -0.14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0.06024 -0.20093 0.121 -0.40162 0.14531 -0.481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C -0.14132 -0.20301 -0.28229 -0.40556 -0.33906 -0.486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7315 C -0.13976 -0.10764 -0.27327 -0.14213 -0.32674 -0.155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i="1" u="sng" dirty="0" smtClean="0">
                <a:solidFill>
                  <a:srgbClr val="7030A0"/>
                </a:solidFill>
              </a:rPr>
              <a:t>«Назови и объясни»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детские презентации\Почемучка\0_1b022_a5ea69a1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28670"/>
            <a:ext cx="4212000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071546"/>
            <a:ext cx="444961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Взяли мы с утра корзинки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пошли в лесок.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нашли мы </a:t>
            </a:r>
            <a:r>
              <a:rPr lang="ru-RU" sz="2800" b="1" dirty="0" smtClean="0">
                <a:solidFill>
                  <a:srgbClr val="FF0000"/>
                </a:solidFill>
              </a:rPr>
              <a:t>под осинкой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Маленький грибок. Какой?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24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000372"/>
            <a:ext cx="301104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072206"/>
            <a:ext cx="30718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Подосиновик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dfa8_50aca0cc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2916000" cy="38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Кирилл\Рабочий стол\МАМА\детские презентации\Почемучка\0_f4c6_e7951bcb_-2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71942"/>
            <a:ext cx="3781291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214290"/>
            <a:ext cx="4500594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 у Пети с Васей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Руки словно </a:t>
            </a:r>
            <a:r>
              <a:rPr lang="ru-RU" sz="3200" b="1" dirty="0" smtClean="0">
                <a:solidFill>
                  <a:srgbClr val="FF0000"/>
                </a:solidFill>
              </a:rPr>
              <a:t>в масле.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Отгадайте, малыши,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Какой гриб они нашли?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428868"/>
            <a:ext cx="3213000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2860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Маслёнок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8001024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природа, фото\nature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9965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Что такое лес?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2b83d_7da7a0ef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8627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564360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Сосны до небес,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ирил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41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5786454"/>
            <a:ext cx="267893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ирилл\Рабочий стол\МАМА\детские презентации\Почемучка\0_27f0a_f6a4d0f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28" y="0"/>
            <a:ext cx="628654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857892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…и дубы,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80000">
            <a:off x="186158" y="296725"/>
            <a:ext cx="4473061" cy="29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3314"/>
            <a:ext cx="4121499" cy="302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00">
            <a:off x="4846833" y="218665"/>
            <a:ext cx="4105252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40000">
            <a:off x="5517731" y="3291074"/>
            <a:ext cx="2733264" cy="36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000372"/>
            <a:ext cx="24815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Ягоды,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МАМА\природа, фото\0_2fbf_9c1a0fe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078607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786454"/>
            <a:ext cx="28575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Грибы…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МАМА\детские презентации\Почемучка\0_173f3_c9ba03a2_L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00034" y="357166"/>
            <a:ext cx="816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1" y="5786454"/>
            <a:ext cx="70723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Звериные тропинки,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детские презентации\Почемучка\0_13356_2473bde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12000" cy="60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3" y="5786454"/>
            <a:ext cx="728667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Пригорки и низинки,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6PQ52NDQUCDJ-42039189-101</_dlc_DocId>
    <_dlc_DocIdUrl xmlns="4c48e722-e5ee-4bb4-abb8-2d4075f5b3da">
      <Url>http://www.eduportal44.ru/Manturovo/mant_MDOU7/skaska/Strelkina/_layouts/15/DocIdRedir.aspx?ID=6PQ52NDQUCDJ-42039189-101</Url>
      <Description>6PQ52NDQUCDJ-42039189-101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CFAC9-E13E-4661-9643-2C7033296CC3}"/>
</file>

<file path=customXml/itemProps2.xml><?xml version="1.0" encoding="utf-8"?>
<ds:datastoreItem xmlns:ds="http://schemas.openxmlformats.org/officeDocument/2006/customXml" ds:itemID="{3ED7658D-8DEF-4126-B5BF-198065D3D61B}"/>
</file>

<file path=customXml/itemProps3.xml><?xml version="1.0" encoding="utf-8"?>
<ds:datastoreItem xmlns:ds="http://schemas.openxmlformats.org/officeDocument/2006/customXml" ds:itemID="{BFC0AE9C-6242-4DA3-A985-5187A3ADDF07}"/>
</file>

<file path=customXml/itemProps4.xml><?xml version="1.0" encoding="utf-8"?>
<ds:datastoreItem xmlns:ds="http://schemas.openxmlformats.org/officeDocument/2006/customXml" ds:itemID="{FD00719E-E9BF-4CC3-991E-728F9A93B9C0}"/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119</Words>
  <Application>Microsoft Office PowerPoint</Application>
  <PresentationFormat>Экран (4:3)</PresentationFormat>
  <Paragraphs>29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lenovo</cp:lastModifiedBy>
  <cp:revision>74</cp:revision>
  <dcterms:created xsi:type="dcterms:W3CDTF">2009-07-05T10:22:22Z</dcterms:created>
  <dcterms:modified xsi:type="dcterms:W3CDTF">2020-01-27T07:37:03Z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baf92378-6221-4d65-9a10-efdef8e2416e</vt:lpwstr>
  </property>
</Properties>
</file>