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59" r:id="rId9"/>
    <p:sldId id="264" r:id="rId10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D91FA-8C17-4BE0-B41B-A59B696B5DB6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A0DD6-5388-484B-87DC-C6150F76F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742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31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8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15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1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3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3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7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86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6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25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313F6-AA12-4F18-B7FD-1380BF1CDC5C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604AF-6225-4F68-B6D7-603B61FF3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2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8364" y="2705557"/>
            <a:ext cx="67455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«МОЯ СЕМЬЯ»</a:t>
            </a:r>
            <a:endParaRPr lang="ru-RU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1169" y="5174727"/>
            <a:ext cx="7796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Презентацию подготовила воспитатель ГБДОУ </a:t>
            </a:r>
            <a:r>
              <a:rPr lang="ru-RU" sz="2800" dirty="0" smtClean="0"/>
              <a:t>ЦРР д/с №89,Красногвардейского района</a:t>
            </a:r>
            <a:endParaRPr lang="ru-RU" sz="2800" dirty="0" smtClean="0"/>
          </a:p>
          <a:p>
            <a:r>
              <a:rPr lang="ru-RU" sz="2800" dirty="0" smtClean="0"/>
              <a:t>Твердохлеб Юлия Валерьевна</a:t>
            </a:r>
            <a:endParaRPr lang="ru-RU" sz="2800" dirty="0"/>
          </a:p>
        </p:txBody>
      </p:sp>
      <p:pic>
        <p:nvPicPr>
          <p:cNvPr id="1026" name="Picture 2" descr="МБДОУ детский сад 21 &quot;Сказка&quot; - Консультативный пун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357" y="236387"/>
            <a:ext cx="4513183" cy="246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96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8062" y="209863"/>
            <a:ext cx="10479374" cy="64307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b="1" dirty="0"/>
              <a:t>Семья</a:t>
            </a:r>
            <a:endParaRPr lang="ru-RU" sz="3600" dirty="0"/>
          </a:p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это счастье, любовь и удача, 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это летом поездки на дачу. 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это праздник, семейные даты, 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Подарки, покупки, приятные траты. 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Рождение детей, первый шаг, первый лепет, 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Мечты о хорошем, волнение и трепет. 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это труд, друг о друге забота, 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это много домашней работы. 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это важно! 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это сложно! 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счастливо жить одному невозможно! 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будьте вместе, любовь берегите, 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Обиды и ссоры подальше гоните, 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Хочу, чтоб про нас говорили друзья: 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хорошая Ваша семья!</a:t>
            </a:r>
          </a:p>
          <a:p>
            <a:pPr marL="0" indent="0" algn="ctr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175" y="646331"/>
            <a:ext cx="657841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согласие всего дороже.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Семье, где помогают друг другу, беды не страшны.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Семьей дорожить — счастливым быть.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человеку путевку в жизнь.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сильна, когда над ней крыша одна.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матери греет лучше солнца.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Согласье в семье — богатство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сильна, когда над ней крыша одна.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Добрая семья прибавит разума-ума.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семье не велик расчет.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 семья вместе, так и душа на месте.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родной семье и каша гуще.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общим семейным столом еда вкуснее.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Ссора в своей семье — до первого взгляда.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8591" y="0"/>
            <a:ext cx="4362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о семье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Поговорим о питании школьника Средняя общеобразовательная школа 2 г.Медногор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747" y="646331"/>
            <a:ext cx="5105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4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екторное Изображение Отца И Силуэты На Белом Фоне клипарты - ClipartLogo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827" y="2155991"/>
            <a:ext cx="609600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Обои для рабочего стола - Шрек - Мультфильм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4" y="260636"/>
            <a:ext cx="6031147" cy="377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81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5 мая Международный день семьи - Картинка 8087/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29" y="819125"/>
            <a:ext cx="7684280" cy="587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85633" y="190974"/>
            <a:ext cx="6529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 семья вместе, так и душа на месте.</a:t>
            </a:r>
          </a:p>
        </p:txBody>
      </p:sp>
    </p:spTree>
    <p:extLst>
      <p:ext uri="{BB962C8B-B14F-4D97-AF65-F5344CB8AC3E}">
        <p14:creationId xmlns:p14="http://schemas.microsoft.com/office/powerpoint/2010/main" val="1958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appy Family Ar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611"/>
          <a:stretch/>
        </p:blipFill>
        <p:spPr bwMode="auto">
          <a:xfrm>
            <a:off x="2220747" y="296627"/>
            <a:ext cx="8227397" cy="559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18420" y="6032504"/>
            <a:ext cx="6301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Семья – это праздник, семейные даты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834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СВ и ФП: Март 201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3"/>
          <a:stretch/>
        </p:blipFill>
        <p:spPr bwMode="auto">
          <a:xfrm>
            <a:off x="1357926" y="491500"/>
            <a:ext cx="9689825" cy="57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2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азлы Educa(Эдука) Магазин Пазлов в Украине и Киеве Puzzle-Mania.com.u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2"/>
          <a:stretch/>
        </p:blipFill>
        <p:spPr bwMode="auto">
          <a:xfrm>
            <a:off x="650761" y="215756"/>
            <a:ext cx="4596305" cy="320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ультитрекер full_cat=Family&amp;img=08hUcZ2SHS.jpg - пиринговые сети Новосибирска eMule BitTorrent DC++ 20140525 5380d18ee28c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0"/>
          <a:stretch/>
        </p:blipFill>
        <p:spPr bwMode="auto">
          <a:xfrm>
            <a:off x="785358" y="3682734"/>
            <a:ext cx="3047468" cy="311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Форум о вышивк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250" y="3682734"/>
            <a:ext cx="3442064" cy="30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Семейное счасть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8" t="25639" r="3158" b="-5474"/>
          <a:stretch/>
        </p:blipFill>
        <p:spPr bwMode="auto">
          <a:xfrm>
            <a:off x="6468191" y="667417"/>
            <a:ext cx="4746208" cy="284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00582" y="215756"/>
            <a:ext cx="3240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СЕМЬЯ У ЖИВОТНЫХ</a:t>
            </a:r>
            <a:endParaRPr lang="ru-RU" sz="2400" b="1" dirty="0"/>
          </a:p>
        </p:txBody>
      </p:sp>
      <p:pic>
        <p:nvPicPr>
          <p:cNvPr id="2062" name="Picture 14" descr="The Best Dog Memes Pics Previous Next - JoBSPapa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304" y="3516291"/>
            <a:ext cx="4251468" cy="318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37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Загадки про семью и друз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8" y="212360"/>
            <a:ext cx="5812055" cy="323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61220" y="1650165"/>
            <a:ext cx="64307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 взрослые и дети,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важней всего на свете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весёлой детворы?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и мама,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и папа,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Брат, сестра, конечно, я – 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мы…..семья!!!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5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6PQ52NDQUCDJ-42039189-132</_dlc_DocId>
    <_dlc_DocIdUrl xmlns="4c48e722-e5ee-4bb4-abb8-2d4075f5b3da">
      <Url>http://www.eduportal44.ru/Manturovo/mant_MDOU7/skaska/Strelkina/_layouts/15/DocIdRedir.aspx?ID=6PQ52NDQUCDJ-42039189-132</Url>
      <Description>6PQ52NDQUCDJ-42039189-132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58D0C8ACD298B42B004B950D0F9FBD3" ma:contentTypeVersion="0" ma:contentTypeDescription="Создание документа." ma:contentTypeScope="" ma:versionID="750063a4737f4b6cc7940da3ab00b24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9ff6193db891554c8440be285a54b22a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D6F38C-95DB-4BF4-AEF7-FBEA707C5E07}"/>
</file>

<file path=customXml/itemProps2.xml><?xml version="1.0" encoding="utf-8"?>
<ds:datastoreItem xmlns:ds="http://schemas.openxmlformats.org/officeDocument/2006/customXml" ds:itemID="{3D285F10-6616-4777-B582-B965018B63E3}"/>
</file>

<file path=customXml/itemProps3.xml><?xml version="1.0" encoding="utf-8"?>
<ds:datastoreItem xmlns:ds="http://schemas.openxmlformats.org/officeDocument/2006/customXml" ds:itemID="{81E9C364-E342-421F-8831-3E8847854B8B}"/>
</file>

<file path=customXml/itemProps4.xml><?xml version="1.0" encoding="utf-8"?>
<ds:datastoreItem xmlns:ds="http://schemas.openxmlformats.org/officeDocument/2006/customXml" ds:itemID="{4BEE882D-FFFC-4E31-87B3-F4BD7966830C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188</Words>
  <Application>Microsoft Office PowerPoint</Application>
  <PresentationFormat>Широкоэкранный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Твердохлеб</dc:creator>
  <cp:lastModifiedBy>Юлия Твердохлеб</cp:lastModifiedBy>
  <cp:revision>8</cp:revision>
  <cp:lastPrinted>2014-11-17T15:43:35Z</cp:lastPrinted>
  <dcterms:created xsi:type="dcterms:W3CDTF">2014-11-17T14:39:35Z</dcterms:created>
  <dcterms:modified xsi:type="dcterms:W3CDTF">2014-11-22T16:56:00Z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0x010100958D0C8ACD298B42B004B950D0F9FBD3</vt:lpwstr>
  </property>
  <property fmtid="{D5CDD505-2E9C-101B-9397-08002B2CF9AE}" pid="3" name="_dlc_DocIdItemGuid">
    <vt:lpwstr>c1de0efc-cbf1-4bc6-b88f-26dcafe56a21</vt:lpwstr>
  </property>
</Properties>
</file>