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80" r:id="rId3"/>
    <p:sldId id="304" r:id="rId4"/>
    <p:sldId id="285" r:id="rId5"/>
    <p:sldId id="287" r:id="rId6"/>
    <p:sldId id="286" r:id="rId7"/>
    <p:sldId id="289" r:id="rId8"/>
    <p:sldId id="288" r:id="rId9"/>
    <p:sldId id="290" r:id="rId10"/>
    <p:sldId id="301" r:id="rId11"/>
    <p:sldId id="302" r:id="rId12"/>
    <p:sldId id="299" r:id="rId13"/>
    <p:sldId id="30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22CD6-BE0F-4821-AA03-6FD488A5DEF5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J:\0c07cd93149ca6ed187a45a5dc17dce8.png"/>
          <p:cNvPicPr>
            <a:picLocks noChangeAspect="1" noChangeArrowheads="1"/>
          </p:cNvPicPr>
          <p:nvPr/>
        </p:nvPicPr>
        <p:blipFill>
          <a:blip r:embed="rId2" cstate="print"/>
          <a:srcRect l="9329" r="2044" b="2286"/>
          <a:stretch>
            <a:fillRect/>
          </a:stretch>
        </p:blipFill>
        <p:spPr bwMode="auto">
          <a:xfrm>
            <a:off x="1979712" y="0"/>
            <a:ext cx="4320480" cy="6594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Зимой, Горы, Снег, Пейзаж, Природы, Альпий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ecureuils-squirrels-eichh-rnchen-ardilla-clipart-Wulae6-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780928"/>
            <a:ext cx="4320480" cy="3617146"/>
          </a:xfrm>
          <a:prstGeom prst="rect">
            <a:avLst/>
          </a:prstGeom>
        </p:spPr>
      </p:pic>
      <p:sp>
        <p:nvSpPr>
          <p:cNvPr id="9" name="Блок-схема: память с посл. доступом 8"/>
          <p:cNvSpPr/>
          <p:nvPr/>
        </p:nvSpPr>
        <p:spPr>
          <a:xfrm flipH="1">
            <a:off x="3275856" y="188640"/>
            <a:ext cx="4680520" cy="1656184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Рыжий маленький зверёк</a:t>
            </a:r>
            <a:b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 деревьям прыг да скок.</a:t>
            </a:r>
            <a:b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Он живёт не на земле,</a:t>
            </a:r>
            <a:b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А на дереве в дупле.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Picture 2" descr="J:\0c07cd93149ca6ed187a45a5dc17dce8.png"/>
          <p:cNvPicPr>
            <a:picLocks noChangeAspect="1" noChangeArrowheads="1"/>
          </p:cNvPicPr>
          <p:nvPr/>
        </p:nvPicPr>
        <p:blipFill>
          <a:blip r:embed="rId4" cstate="print"/>
          <a:srcRect l="9329" r="2044" b="2286"/>
          <a:stretch>
            <a:fillRect/>
          </a:stretch>
        </p:blipFill>
        <p:spPr bwMode="auto">
          <a:xfrm flipH="1">
            <a:off x="1475656" y="260648"/>
            <a:ext cx="1749118" cy="235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33a/0007cb69-ac1981bc/img9.jpg"/>
          <p:cNvPicPr>
            <a:picLocks noChangeAspect="1" noChangeArrowheads="1"/>
          </p:cNvPicPr>
          <p:nvPr/>
        </p:nvPicPr>
        <p:blipFill>
          <a:blip r:embed="rId2" cstate="print"/>
          <a:srcRect l="15369" t="3834" r="15473" b="39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ecureuils-squirrels-eichh-rnchen-ardilla-clipart-Wulae6-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99988" flipH="1">
            <a:off x="0" y="2276873"/>
            <a:ext cx="5148064" cy="4365104"/>
          </a:xfrm>
          <a:prstGeom prst="rect">
            <a:avLst/>
          </a:prstGeom>
        </p:spPr>
      </p:pic>
      <p:pic>
        <p:nvPicPr>
          <p:cNvPr id="4" name="Рисунок 3" descr="ecureuils-squirrels-eichh-rnchen-ardilla-clipart-Wulae6-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46510">
            <a:off x="5155237" y="3191968"/>
            <a:ext cx="3462384" cy="2898739"/>
          </a:xfrm>
          <a:prstGeom prst="rect">
            <a:avLst/>
          </a:prstGeom>
        </p:spPr>
      </p:pic>
      <p:pic>
        <p:nvPicPr>
          <p:cNvPr id="5" name="Рисунок 4" descr="ecureuils-squirrels-eichh-rnchen-ardilla-clipart-Wulae6-cli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059832" y="476672"/>
            <a:ext cx="1584176" cy="16703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07696" y="0"/>
            <a:ext cx="273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Питается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растительной пищей — грибами, ягодами, плодами деревьев, орехами,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желудями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Зимой, Горы, Снег, Пейзаж, Природы, Альпий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www.stihi.ru/pics/2012/03/14/599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72" y="508094"/>
            <a:ext cx="7408252" cy="5657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J:\0c07cd93149ca6ed187a45a5dc17dce8.png"/>
          <p:cNvPicPr>
            <a:picLocks noChangeAspect="1" noChangeArrowheads="1"/>
          </p:cNvPicPr>
          <p:nvPr/>
        </p:nvPicPr>
        <p:blipFill>
          <a:blip r:embed="rId4" cstate="print"/>
          <a:srcRect l="9329" r="2044" b="2286"/>
          <a:stretch>
            <a:fillRect/>
          </a:stretch>
        </p:blipFill>
        <p:spPr bwMode="auto">
          <a:xfrm flipH="1">
            <a:off x="323528" y="4365104"/>
            <a:ext cx="1749118" cy="235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33a/0007cb69-ac1981bc/img9.jpg"/>
          <p:cNvPicPr>
            <a:picLocks noChangeAspect="1" noChangeArrowheads="1"/>
          </p:cNvPicPr>
          <p:nvPr/>
        </p:nvPicPr>
        <p:blipFill>
          <a:blip r:embed="rId2" cstate="print"/>
          <a:srcRect l="15369" t="3834" r="15473" b="39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ecureuils-squirrels-eichh-rnchen-ardilla-clipart-Wulae6-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99988" flipH="1">
            <a:off x="0" y="2276873"/>
            <a:ext cx="5148064" cy="4365104"/>
          </a:xfrm>
          <a:prstGeom prst="rect">
            <a:avLst/>
          </a:prstGeom>
        </p:spPr>
      </p:pic>
      <p:pic>
        <p:nvPicPr>
          <p:cNvPr id="4" name="Рисунок 3" descr="ecureuils-squirrels-eichh-rnchen-ardilla-clipart-Wulae6-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46510">
            <a:off x="5155237" y="3191968"/>
            <a:ext cx="3462384" cy="2898739"/>
          </a:xfrm>
          <a:prstGeom prst="rect">
            <a:avLst/>
          </a:prstGeom>
        </p:spPr>
      </p:pic>
      <p:pic>
        <p:nvPicPr>
          <p:cNvPr id="5" name="Рисунок 4" descr="ecureuils-squirrels-eichh-rnchen-ardilla-clipart-Wulae6-clip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059832" y="476672"/>
            <a:ext cx="1584176" cy="1670343"/>
          </a:xfrm>
          <a:prstGeom prst="rect">
            <a:avLst/>
          </a:prstGeom>
        </p:spPr>
      </p:pic>
      <p:pic>
        <p:nvPicPr>
          <p:cNvPr id="6" name="Picture 2" descr="J:\0c07cd93149ca6ed187a45a5dc17dce8.png"/>
          <p:cNvPicPr>
            <a:picLocks noChangeAspect="1" noChangeArrowheads="1"/>
          </p:cNvPicPr>
          <p:nvPr/>
        </p:nvPicPr>
        <p:blipFill>
          <a:blip r:embed="rId5" cstate="print"/>
          <a:srcRect l="9329" r="2044" b="2286"/>
          <a:stretch>
            <a:fillRect/>
          </a:stretch>
        </p:blipFill>
        <p:spPr bwMode="auto">
          <a:xfrm>
            <a:off x="5508104" y="0"/>
            <a:ext cx="1944216" cy="235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formi.net/uploads/gallery/main/11/0135-best-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2" name="Picture 2" descr="J:\0c07cd93149ca6ed187a45a5dc17dce8.png"/>
          <p:cNvPicPr>
            <a:picLocks noChangeAspect="1" noChangeArrowheads="1"/>
          </p:cNvPicPr>
          <p:nvPr/>
        </p:nvPicPr>
        <p:blipFill>
          <a:blip r:embed="rId3" cstate="print"/>
          <a:srcRect l="9329" r="2044" b="2286"/>
          <a:stretch>
            <a:fillRect/>
          </a:stretch>
        </p:blipFill>
        <p:spPr bwMode="auto">
          <a:xfrm flipH="1">
            <a:off x="2267744" y="3340977"/>
            <a:ext cx="2304256" cy="3517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ой, Горы, Снег, Пейзаж, Природы, Альпий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J:\0c07cd93149ca6ed187a45a5dc17dce8.png"/>
          <p:cNvPicPr>
            <a:picLocks noChangeAspect="1" noChangeArrowheads="1"/>
          </p:cNvPicPr>
          <p:nvPr/>
        </p:nvPicPr>
        <p:blipFill>
          <a:blip r:embed="rId3" cstate="print"/>
          <a:srcRect l="9329" r="6475" b="2286"/>
          <a:stretch>
            <a:fillRect/>
          </a:stretch>
        </p:blipFill>
        <p:spPr bwMode="auto">
          <a:xfrm flipH="1">
            <a:off x="1907704" y="3284984"/>
            <a:ext cx="2384585" cy="337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ой, Горы, Снег, Пейзаж, Природы, Альпий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Зайцы в лесу фото"/>
          <p:cNvPicPr>
            <a:picLocks noChangeAspect="1" noChangeArrowheads="1"/>
          </p:cNvPicPr>
          <p:nvPr/>
        </p:nvPicPr>
        <p:blipFill>
          <a:blip r:embed="rId3" cstate="print"/>
          <a:srcRect l="25360" t="8516" r="15466" b="16969"/>
          <a:stretch>
            <a:fillRect/>
          </a:stretch>
        </p:blipFill>
        <p:spPr bwMode="auto">
          <a:xfrm>
            <a:off x="3635896" y="3284984"/>
            <a:ext cx="2016224" cy="3312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Блок-схема: память с посл. доступом 6"/>
          <p:cNvSpPr/>
          <p:nvPr/>
        </p:nvSpPr>
        <p:spPr>
          <a:xfrm flipH="1">
            <a:off x="3275856" y="188640"/>
            <a:ext cx="4680520" cy="1656184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476672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Зимой — белый,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Летом — серый.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J:\0c07cd93149ca6ed187a45a5dc17dce8.png"/>
          <p:cNvPicPr>
            <a:picLocks noChangeAspect="1" noChangeArrowheads="1"/>
          </p:cNvPicPr>
          <p:nvPr/>
        </p:nvPicPr>
        <p:blipFill>
          <a:blip r:embed="rId4" cstate="print"/>
          <a:srcRect l="9329" r="2044" b="2286"/>
          <a:stretch>
            <a:fillRect/>
          </a:stretch>
        </p:blipFill>
        <p:spPr bwMode="auto">
          <a:xfrm flipH="1">
            <a:off x="1475656" y="260648"/>
            <a:ext cx="1749118" cy="235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ой, Горы, Снег, Пейзаж, Природы, Альпий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66124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Питается травой, ветками, корой деревьев, клевером, мышиным горошком, грибами, плодами черники.</a:t>
            </a:r>
            <a:endParaRPr lang="ru-RU" sz="2800" b="1" dirty="0"/>
          </a:p>
        </p:txBody>
      </p:sp>
      <p:pic>
        <p:nvPicPr>
          <p:cNvPr id="11266" name="Picture 2" descr="Зайцы в лесу фото"/>
          <p:cNvPicPr>
            <a:picLocks noChangeAspect="1" noChangeArrowheads="1"/>
          </p:cNvPicPr>
          <p:nvPr/>
        </p:nvPicPr>
        <p:blipFill>
          <a:blip r:embed="rId3" cstate="print"/>
          <a:srcRect l="25360" t="8516" r="15466" b="16969"/>
          <a:stretch>
            <a:fillRect/>
          </a:stretch>
        </p:blipFill>
        <p:spPr bwMode="auto">
          <a:xfrm>
            <a:off x="467544" y="692696"/>
            <a:ext cx="2952328" cy="4920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Зайцы в лесу фото"/>
          <p:cNvPicPr>
            <a:picLocks noChangeAspect="1" noChangeArrowheads="1"/>
          </p:cNvPicPr>
          <p:nvPr/>
        </p:nvPicPr>
        <p:blipFill>
          <a:blip r:embed="rId3" cstate="print"/>
          <a:srcRect l="25360" t="8516" r="15466" b="16969"/>
          <a:stretch>
            <a:fillRect/>
          </a:stretch>
        </p:blipFill>
        <p:spPr bwMode="auto">
          <a:xfrm>
            <a:off x="3722306" y="3140968"/>
            <a:ext cx="1569774" cy="2616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Зайцы в лесу фото"/>
          <p:cNvPicPr>
            <a:picLocks noChangeAspect="1" noChangeArrowheads="1"/>
          </p:cNvPicPr>
          <p:nvPr/>
        </p:nvPicPr>
        <p:blipFill>
          <a:blip r:embed="rId3" cstate="print"/>
          <a:srcRect l="25360" t="8516" r="15466" b="16969"/>
          <a:stretch>
            <a:fillRect/>
          </a:stretch>
        </p:blipFill>
        <p:spPr bwMode="auto">
          <a:xfrm>
            <a:off x="6040962" y="1484784"/>
            <a:ext cx="2563485" cy="427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ой, Горы, Снег, Пейзаж, Природы, Альпий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png_kurt_rasulehasret (4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420888"/>
            <a:ext cx="5988926" cy="4149080"/>
          </a:xfrm>
          <a:prstGeom prst="rect">
            <a:avLst/>
          </a:prstGeom>
        </p:spPr>
      </p:pic>
      <p:sp>
        <p:nvSpPr>
          <p:cNvPr id="6" name="Блок-схема: память с посл. доступом 5"/>
          <p:cNvSpPr/>
          <p:nvPr/>
        </p:nvSpPr>
        <p:spPr>
          <a:xfrm flipH="1">
            <a:off x="3203848" y="188640"/>
            <a:ext cx="4968552" cy="1656184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Кто зимой холодной,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В лесу ходит злой и голодный?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" name="Picture 2" descr="J:\0c07cd93149ca6ed187a45a5dc17dce8.png"/>
          <p:cNvPicPr>
            <a:picLocks noChangeAspect="1" noChangeArrowheads="1"/>
          </p:cNvPicPr>
          <p:nvPr/>
        </p:nvPicPr>
        <p:blipFill>
          <a:blip r:embed="rId4" cstate="print"/>
          <a:srcRect l="9329" r="2044" b="2286"/>
          <a:stretch>
            <a:fillRect/>
          </a:stretch>
        </p:blipFill>
        <p:spPr bwMode="auto">
          <a:xfrm flipH="1">
            <a:off x="1475656" y="260648"/>
            <a:ext cx="1749118" cy="235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d6f/00063b76-acaf4cfa/hello_html_m6918d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png_kurt_rasulehasret (4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393504"/>
            <a:ext cx="6444208" cy="4464496"/>
          </a:xfrm>
          <a:prstGeom prst="rect">
            <a:avLst/>
          </a:prstGeom>
        </p:spPr>
      </p:pic>
      <p:pic>
        <p:nvPicPr>
          <p:cNvPr id="6" name="Рисунок 5" descr="png_kurt_rasulehasret (4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324544" y="476672"/>
            <a:ext cx="3816424" cy="44644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лесу добыча волков –зайцы, птицы, птичье яйцо..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453" r="11603"/>
          <a:stretch>
            <a:fillRect/>
          </a:stretch>
        </p:blipFill>
        <p:spPr bwMode="auto">
          <a:xfrm>
            <a:off x="0" y="4797152"/>
            <a:ext cx="3384376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ой, Горы, Снег, Пейзаж, Природы, Альпий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0_6ef9d_920dcf3b_L.png"/>
          <p:cNvPicPr>
            <a:picLocks noChangeAspect="1"/>
          </p:cNvPicPr>
          <p:nvPr/>
        </p:nvPicPr>
        <p:blipFill>
          <a:blip r:embed="rId3" cstate="print"/>
          <a:srcRect t="902" r="3835"/>
          <a:stretch>
            <a:fillRect/>
          </a:stretch>
        </p:blipFill>
        <p:spPr>
          <a:xfrm flipH="1">
            <a:off x="4139952" y="2636912"/>
            <a:ext cx="4345014" cy="36450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5589240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</a:rPr>
              <a:t>Зимой лиса внимательно прислушивается к различным звукам и безошибочно определяет, где под снегом возится мышь, лакомится мелкими птичками, зверьками.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Блок-схема: память с посл. доступом 8"/>
          <p:cNvSpPr/>
          <p:nvPr/>
        </p:nvSpPr>
        <p:spPr>
          <a:xfrm flipH="1">
            <a:off x="3059832" y="188640"/>
            <a:ext cx="5616624" cy="1944216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Всех зверей она хитрей,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Шубка рыжая на ней.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Пышный хвост — ее краса.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Этот зверь лесной — …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" name="Picture 2" descr="J:\0c07cd93149ca6ed187a45a5dc17dce8.png"/>
          <p:cNvPicPr>
            <a:picLocks noChangeAspect="1" noChangeArrowheads="1"/>
          </p:cNvPicPr>
          <p:nvPr/>
        </p:nvPicPr>
        <p:blipFill>
          <a:blip r:embed="rId4" cstate="print"/>
          <a:srcRect l="9329" r="2044" b="2286"/>
          <a:stretch>
            <a:fillRect/>
          </a:stretch>
        </p:blipFill>
        <p:spPr bwMode="auto">
          <a:xfrm flipH="1">
            <a:off x="1259632" y="260648"/>
            <a:ext cx="1749118" cy="235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album.foto.ru/photos/pr0/96393/471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088"/>
          </a:xfrm>
          <a:prstGeom prst="rect">
            <a:avLst/>
          </a:prstGeom>
          <a:noFill/>
        </p:spPr>
      </p:pic>
      <p:pic>
        <p:nvPicPr>
          <p:cNvPr id="6" name="Рисунок 5" descr="0_6ef9d_920dcf3b_L.png"/>
          <p:cNvPicPr>
            <a:picLocks noChangeAspect="1"/>
          </p:cNvPicPr>
          <p:nvPr/>
        </p:nvPicPr>
        <p:blipFill>
          <a:blip r:embed="rId3" cstate="print"/>
          <a:srcRect t="902" r="30436"/>
          <a:stretch>
            <a:fillRect/>
          </a:stretch>
        </p:blipFill>
        <p:spPr>
          <a:xfrm>
            <a:off x="5940152" y="0"/>
            <a:ext cx="3203848" cy="4077072"/>
          </a:xfrm>
          <a:prstGeom prst="rect">
            <a:avLst/>
          </a:prstGeom>
        </p:spPr>
      </p:pic>
      <p:pic>
        <p:nvPicPr>
          <p:cNvPr id="2050" name="Picture 2" descr="E:\лисенок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717032"/>
            <a:ext cx="2016054" cy="2508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_6ef9d_920dcf3b_L.png"/>
          <p:cNvPicPr>
            <a:picLocks noChangeAspect="1"/>
          </p:cNvPicPr>
          <p:nvPr/>
        </p:nvPicPr>
        <p:blipFill>
          <a:blip r:embed="rId3" cstate="print"/>
          <a:srcRect t="902" r="3835"/>
          <a:stretch>
            <a:fillRect/>
          </a:stretch>
        </p:blipFill>
        <p:spPr>
          <a:xfrm flipH="1">
            <a:off x="251520" y="2420888"/>
            <a:ext cx="4860032" cy="407707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6PQ52NDQUCDJ-42039189-100</_dlc_DocId>
    <_dlc_DocIdUrl xmlns="4c48e722-e5ee-4bb4-abb8-2d4075f5b3da">
      <Url>http://www.eduportal44.ru/Manturovo/mant_MDOU7/skaska/Strelkina/_layouts/15/DocIdRedir.aspx?ID=6PQ52NDQUCDJ-42039189-100</Url>
      <Description>6PQ52NDQUCDJ-42039189-100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58D0C8ACD298B42B004B950D0F9FBD3" ma:contentTypeVersion="0" ma:contentTypeDescription="Создание документа." ma:contentTypeScope="" ma:versionID="750063a4737f4b6cc7940da3ab00b24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9ff6193db891554c8440be285a54b22a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0AA958-0560-4D46-A59B-7ED7C38B7458}"/>
</file>

<file path=customXml/itemProps2.xml><?xml version="1.0" encoding="utf-8"?>
<ds:datastoreItem xmlns:ds="http://schemas.openxmlformats.org/officeDocument/2006/customXml" ds:itemID="{E2E59711-9D33-45D8-9F7F-02B808F964DD}"/>
</file>

<file path=customXml/itemProps3.xml><?xml version="1.0" encoding="utf-8"?>
<ds:datastoreItem xmlns:ds="http://schemas.openxmlformats.org/officeDocument/2006/customXml" ds:itemID="{096F549E-0287-4399-9082-58709D06EB27}"/>
</file>

<file path=customXml/itemProps4.xml><?xml version="1.0" encoding="utf-8"?>
<ds:datastoreItem xmlns:ds="http://schemas.openxmlformats.org/officeDocument/2006/customXml" ds:itemID="{496AAB7F-A69C-4BB9-A374-061AA1A6FDB9}"/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89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sbelova</dc:creator>
  <cp:lastModifiedBy>lenovo</cp:lastModifiedBy>
  <cp:revision>72</cp:revision>
  <dcterms:created xsi:type="dcterms:W3CDTF">2013-08-01T07:43:19Z</dcterms:created>
  <dcterms:modified xsi:type="dcterms:W3CDTF">2020-01-27T09:27:25Z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0x010100958D0C8ACD298B42B004B950D0F9FBD3</vt:lpwstr>
  </property>
  <property fmtid="{D5CDD505-2E9C-101B-9397-08002B2CF9AE}" pid="3" name="_dlc_DocIdItemGuid">
    <vt:lpwstr>65567325-4443-4314-afba-f0aafed7a10a</vt:lpwstr>
  </property>
</Properties>
</file>