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tx2">
                <a:lumMod val="40000"/>
                <a:lumOff val="60000"/>
                <a:alpha val="16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" y="0"/>
            <a:ext cx="9139943" cy="695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0593" y="332655"/>
            <a:ext cx="5184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 детский сад № 7 «Сказка» городского округа город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Костромской области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594" y="3502149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А «Колокольчики»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63093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Шведова Т. В. Черепенина Н.С.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в пятницу дружно мультфильм посмотрели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личной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гигиене.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132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220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Всю неделю мы зарядку и массаж делали, по дорожкам ходили, в игры играли, заданья выполняли, лепили, читали и рисовали.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3000"/>
            <a:ext cx="2736304" cy="243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90955"/>
            <a:ext cx="2592288" cy="253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3024336" cy="243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787960" cy="2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90955"/>
            <a:ext cx="2664296" cy="253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90954"/>
            <a:ext cx="2787960" cy="253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08045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 родителей не позабыли.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них информацию мы разместили.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91645"/>
            <a:ext cx="2016223" cy="3705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5" y="3323623"/>
            <a:ext cx="2327797" cy="3458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4097"/>
            <a:ext cx="2195736" cy="3533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2339864" cy="3489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716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733256"/>
            <a:ext cx="8352928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0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052737"/>
            <a:ext cx="8064896" cy="49685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33000">
                      <a:srgbClr val="FFFF00"/>
                    </a:gs>
                    <a:gs pos="16000">
                      <a:srgbClr val="00B0F0"/>
                    </a:gs>
                    <a:gs pos="0">
                      <a:srgbClr val="FF0000"/>
                    </a:gs>
                    <a:gs pos="50000">
                      <a:srgbClr val="00B050"/>
                    </a:gs>
                    <a:gs pos="70000">
                      <a:srgbClr val="FFFF00"/>
                    </a:gs>
                    <a:gs pos="85000">
                      <a:srgbClr val="00B0F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понедельника у нас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33000">
                      <a:srgbClr val="FFFF00"/>
                    </a:gs>
                    <a:gs pos="16000">
                      <a:srgbClr val="00B0F0"/>
                    </a:gs>
                    <a:gs pos="0">
                      <a:srgbClr val="FF0000"/>
                    </a:gs>
                    <a:gs pos="50000">
                      <a:srgbClr val="00B050"/>
                    </a:gs>
                    <a:gs pos="70000">
                      <a:srgbClr val="FFFF00"/>
                    </a:gs>
                    <a:gs pos="85000">
                      <a:srgbClr val="00B0F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неделя здоровья в саду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33000">
                      <a:srgbClr val="FFFF00"/>
                    </a:gs>
                    <a:gs pos="16000">
                      <a:srgbClr val="00B0F0"/>
                    </a:gs>
                    <a:gs pos="0">
                      <a:srgbClr val="FF0000"/>
                    </a:gs>
                    <a:gs pos="50000">
                      <a:srgbClr val="00B050"/>
                    </a:gs>
                    <a:gs pos="70000">
                      <a:srgbClr val="FFFF00"/>
                    </a:gs>
                    <a:gs pos="85000">
                      <a:srgbClr val="00B0F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началась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33000">
                      <a:srgbClr val="FFFF00"/>
                    </a:gs>
                    <a:gs pos="16000">
                      <a:srgbClr val="00B0F0"/>
                    </a:gs>
                    <a:gs pos="0">
                      <a:srgbClr val="FF0000"/>
                    </a:gs>
                    <a:gs pos="50000">
                      <a:srgbClr val="00B050"/>
                    </a:gs>
                    <a:gs pos="70000">
                      <a:srgbClr val="FFFF00"/>
                    </a:gs>
                    <a:gs pos="85000">
                      <a:srgbClr val="00B0F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33000">
                    <a:srgbClr val="FFFF00"/>
                  </a:gs>
                  <a:gs pos="16000">
                    <a:srgbClr val="00B0F0"/>
                  </a:gs>
                  <a:gs pos="0">
                    <a:srgbClr val="FF0000"/>
                  </a:gs>
                  <a:gs pos="50000">
                    <a:srgbClr val="00B050"/>
                  </a:gs>
                  <a:gs pos="70000">
                    <a:srgbClr val="FFFF00"/>
                  </a:gs>
                  <a:gs pos="85000">
                    <a:srgbClr val="00B0F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389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33265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детям пришла,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 и овощи им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принесла.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88832" cy="422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64998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Сварили мы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суп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компот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приготовили.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чём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витамины,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вместе усвоили.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48123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84235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59447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 и овощи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ощупь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Затем презентацию нам       показали.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8" y="2708920"/>
            <a:ext cx="3971010" cy="365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203848" cy="224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4644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9013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 вторник читали про Айболита.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Зверей пожалели, решили  помочь им.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вот Айболит уже не один.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Помощников вмиг мы ему смастерим!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240360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46332"/>
            <a:ext cx="5072319" cy="4479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734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среду из снега фигуры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лепили,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Ёлочку сделали, пещеру прорыли,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6" y="2492896"/>
            <a:ext cx="39649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951"/>
            <a:ext cx="4032448" cy="347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795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57"/>
          <a:stretch>
            <a:fillRect/>
          </a:stretch>
        </p:blipFill>
        <p:spPr>
          <a:xfrm>
            <a:off x="467544" y="1484784"/>
            <a:ext cx="3672409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08"/>
          <a:stretch>
            <a:fillRect/>
          </a:stretch>
        </p:blipFill>
        <p:spPr>
          <a:xfrm>
            <a:off x="4860032" y="1484784"/>
            <a:ext cx="399593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горки, на лыжах мы покатались.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Весёлые в сад на обед возвратились!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17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четверг в волейбол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учили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сетку друг другу кидать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8330"/>
            <a:ext cx="3888432" cy="349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244"/>
            <a:ext cx="413995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28089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0445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6PQ52NDQUCDJ-383-10995</_dlc_DocId>
    <_dlc_DocIdUrl xmlns="4c48e722-e5ee-4bb4-abb8-2d4075f5b3da">
      <Url>http://www.eduportal44.ru/Manturovo/mant_MDOU7/skaska/_layouts/15/DocIdRedir.aspx?ID=6PQ52NDQUCDJ-383-10995</Url>
      <Description>6PQ52NDQUCDJ-383-10995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0E5DA-CE55-43E8-A9A4-95D0D5E8A43B}"/>
</file>

<file path=customXml/itemProps2.xml><?xml version="1.0" encoding="utf-8"?>
<ds:datastoreItem xmlns:ds="http://schemas.openxmlformats.org/officeDocument/2006/customXml" ds:itemID="{550005E5-907A-4985-8494-4BD3701DB82F}"/>
</file>

<file path=customXml/itemProps3.xml><?xml version="1.0" encoding="utf-8"?>
<ds:datastoreItem xmlns:ds="http://schemas.openxmlformats.org/officeDocument/2006/customXml" ds:itemID="{0132AD49-802B-43EA-A39D-73F443531CBD}"/>
</file>

<file path=customXml/itemProps4.xml><?xml version="1.0" encoding="utf-8"?>
<ds:datastoreItem xmlns:ds="http://schemas.openxmlformats.org/officeDocument/2006/customXml" ds:itemID="{F002F4D6-BB99-41AA-9C95-10354A2220EB}"/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23</cp:revision>
  <dcterms:modified xsi:type="dcterms:W3CDTF">2021-02-24T06:46:00Z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a6237a81-107e-4d2d-ae5d-c928cc66153d</vt:lpwstr>
  </property>
</Properties>
</file>