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4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144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4.xml"/><Relationship Id="rId3" Type="http://schemas.openxmlformats.org/officeDocument/2006/relationships/slide" Target="slides/slide1.xml"/><Relationship Id="rId7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" Type="http://schemas.openxmlformats.org/officeDocument/2006/relationships/theme" Target="theme/theme1.xml"/><Relationship Id="rId6" Type="http://schemas.openxmlformats.org/officeDocument/2006/relationships/customXml" Target="../customXml/item2.xml"/><Relationship Id="rId5" Type="http://schemas.openxmlformats.org/officeDocument/2006/relationships/customXml" Target="../customXml/item1.xml"/><Relationship Id="rId4" Type="http://schemas.openxmlformats.org/officeDocument/2006/relationships/slide" Target="slides/slide2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07640" cy="6813720"/>
          </a:xfrm>
          <a:prstGeom prst="rect">
            <a:avLst/>
          </a:prstGeom>
          <a:ln w="88920">
            <a:solidFill>
              <a:schemeClr val="accent1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CustomShape 3"/>
          <p:cNvSpPr/>
          <p:nvPr/>
        </p:nvSpPr>
        <p:spPr>
          <a:xfrm>
            <a:off x="683640" y="404640"/>
            <a:ext cx="7704000" cy="420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5400" spc="296" strike="noStrike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Неделя здорового питания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296" strike="noStrike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Физкультурный досуг 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296" strike="noStrike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«Сбор урожая»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Рисунок 5" descr=""/>
          <p:cNvPicPr/>
          <p:nvPr/>
        </p:nvPicPr>
        <p:blipFill>
          <a:blip r:embed="rId2"/>
          <a:stretch/>
        </p:blipFill>
        <p:spPr>
          <a:xfrm>
            <a:off x="2699640" y="3861000"/>
            <a:ext cx="3527640" cy="2645640"/>
          </a:xfrm>
          <a:prstGeom prst="rect">
            <a:avLst/>
          </a:prstGeom>
          <a:ln w="88920">
            <a:solidFill>
              <a:schemeClr val="accent1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07640" cy="6813720"/>
          </a:xfrm>
          <a:prstGeom prst="rect">
            <a:avLst/>
          </a:prstGeom>
          <a:ln w="88920">
            <a:solidFill>
              <a:schemeClr val="accent1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467640" y="548640"/>
            <a:ext cx="3995280" cy="2996280"/>
          </a:xfrm>
          <a:prstGeom prst="rect">
            <a:avLst/>
          </a:prstGeom>
          <a:ln w="88920">
            <a:solidFill>
              <a:schemeClr val="accent6">
                <a:lumMod val="75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9" descr=""/>
          <p:cNvPicPr/>
          <p:nvPr/>
        </p:nvPicPr>
        <p:blipFill>
          <a:blip r:embed="rId3"/>
          <a:stretch/>
        </p:blipFill>
        <p:spPr>
          <a:xfrm>
            <a:off x="4644000" y="548640"/>
            <a:ext cx="4031640" cy="3023640"/>
          </a:xfrm>
          <a:prstGeom prst="rect">
            <a:avLst/>
          </a:prstGeom>
          <a:ln w="88920">
            <a:solidFill>
              <a:schemeClr val="accent6">
                <a:lumMod val="75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10" descr=""/>
          <p:cNvPicPr/>
          <p:nvPr/>
        </p:nvPicPr>
        <p:blipFill>
          <a:blip r:embed="rId4"/>
          <a:stretch/>
        </p:blipFill>
        <p:spPr>
          <a:xfrm>
            <a:off x="539640" y="3717000"/>
            <a:ext cx="3851280" cy="2807640"/>
          </a:xfrm>
          <a:prstGeom prst="rect">
            <a:avLst/>
          </a:prstGeom>
          <a:ln w="88920">
            <a:solidFill>
              <a:schemeClr val="accent6">
                <a:lumMod val="75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11" descr=""/>
          <p:cNvPicPr/>
          <p:nvPr/>
        </p:nvPicPr>
        <p:blipFill>
          <a:blip r:embed="rId5"/>
          <a:stretch/>
        </p:blipFill>
        <p:spPr>
          <a:xfrm>
            <a:off x="4644000" y="3789000"/>
            <a:ext cx="4031640" cy="2852280"/>
          </a:xfrm>
          <a:prstGeom prst="rect">
            <a:avLst/>
          </a:prstGeom>
          <a:ln w="88920">
            <a:solidFill>
              <a:schemeClr val="accent6">
                <a:lumMod val="75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6PQ52NDQUCDJ-383-6433</_dlc_DocId>
    <_dlc_DocIdUrl xmlns="4c48e722-e5ee-4bb4-abb8-2d4075f5b3da">
      <Url>http://www.eduportal44.ru/Manturovo/mant_MDOU7/skaska/_layouts/15/DocIdRedir.aspx?ID=6PQ52NDQUCDJ-383-6433</Url>
      <Description>6PQ52NDQUCDJ-383-6433</Description>
    </_dlc_DocIdUrl>
  </documentManagement>
</p:properties>
</file>

<file path=customXml/itemProps1.xml><?xml version="1.0" encoding="utf-8"?>
<ds:datastoreItem xmlns:ds="http://schemas.openxmlformats.org/officeDocument/2006/customXml" ds:itemID="{7D5EFFD0-FC5C-4395-90BE-1893A02A37DA}"/>
</file>

<file path=customXml/itemProps2.xml><?xml version="1.0" encoding="utf-8"?>
<ds:datastoreItem xmlns:ds="http://schemas.openxmlformats.org/officeDocument/2006/customXml" ds:itemID="{25CA158B-ABDF-4F91-87DD-825C0294DDD2}"/>
</file>

<file path=customXml/itemProps3.xml><?xml version="1.0" encoding="utf-8"?>
<ds:datastoreItem xmlns:ds="http://schemas.openxmlformats.org/officeDocument/2006/customXml" ds:itemID="{F4025B19-51DF-4691-9B4F-D0FA2353441C}"/>
</file>

<file path=customXml/itemProps4.xml><?xml version="1.0" encoding="utf-8"?>
<ds:datastoreItem xmlns:ds="http://schemas.openxmlformats.org/officeDocument/2006/customXml" ds:itemID="{E1AC3DD9-5AA6-40DF-8427-5BA7A456F1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Application>LibreOffice/5.3.3.2$Windows_x86 LibreOffice_project/3d9a8b4b4e538a85e0782bd6c2d430bafe583448</Application>
  <Words>9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Воспитатель</dc:creator>
  <dc:description/>
  <cp:lastModifiedBy/>
  <cp:revision>8</cp:revision>
  <dcterms:created xsi:type="dcterms:W3CDTF">2018-10-05T07:20:58Z</dcterms:created>
  <dcterms:modified xsi:type="dcterms:W3CDTF">2018-10-08T11:54:02Z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  <property fmtid="{D5CDD505-2E9C-101B-9397-08002B2CF9AE}" pid="12" name="ContentTypeId">
    <vt:lpwstr>0x010100AD7EB0ED007D3645A0A0E32C349D132B</vt:lpwstr>
  </property>
  <property fmtid="{D5CDD505-2E9C-101B-9397-08002B2CF9AE}" pid="13" name="_dlc_DocIdItemGuid">
    <vt:lpwstr>068ad964-5e63-4fb7-82b8-97a9a20001a9</vt:lpwstr>
  </property>
</Properties>
</file>