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7" r:id="rId3"/>
    <p:sldId id="264" r:id="rId4"/>
    <p:sldId id="282" r:id="rId5"/>
    <p:sldId id="278" r:id="rId6"/>
    <p:sldId id="263" r:id="rId7"/>
    <p:sldId id="265" r:id="rId8"/>
    <p:sldId id="279" r:id="rId9"/>
    <p:sldId id="280" r:id="rId10"/>
    <p:sldId id="266" r:id="rId11"/>
    <p:sldId id="267" r:id="rId12"/>
    <p:sldId id="268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7"/>
            <p14:sldId id="264"/>
            <p14:sldId id="282"/>
            <p14:sldId id="278"/>
            <p14:sldId id="263"/>
            <p14:sldId id="265"/>
            <p14:sldId id="279"/>
            <p14:sldId id="280"/>
            <p14:sldId id="266"/>
            <p14:sldId id="267"/>
            <p14:sldId id="268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Игровой стретчинг для детей дошкольного возраста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613954"/>
            <a:ext cx="8464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стретчинга носят имитационный характер и выполняются в ходе физкультурного  занятия. Упражнения выполняются  в медленном, а значит, безопасном ритме.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35501" y="2762818"/>
            <a:ext cx="91795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обусловлена возрастными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закономерностями работоспособности и утомляемости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организма ребёнка во время физических нагрузок,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с учётом требовании физиологии и гигиены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физических упражнений.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68" y="279066"/>
            <a:ext cx="857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проходят занятия игрового стретчинга?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67317"/>
            <a:ext cx="94705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первой (вводной) части занятия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мышц, подготовка организма к работе.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Дети выполняют упражнения в различных видах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ходьбы, бега, прыжков, для укрепления свода стопы,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движений, ориентации в пространстве,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6388" y="0"/>
            <a:ext cx="818903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второй (основной) части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переходим  к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помогает растянуть боковые мышцы туловища, сохраняет гибкость позвоночника, подвижность тазобедренных суставов.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«Бабочка»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способствует усилению </a:t>
            </a:r>
            <a:r>
              <a:rPr lang="ru-RU" sz="2400" dirty="0" err="1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внутриполосному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 давлению, а значит, воздействует на органы брюшной полости.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«Ходьба»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делает суставы ног более подвижными.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«Кошка»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укрепляет позвоночник, увеличивает приток крови к нему и выходящим из него нервам.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«Страус»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для мышц брюшного пресса.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«Веточка»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для гибкости позвоночника.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«Зайчик»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«Медведь»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на растяжку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повышение эластичности мышц.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5" y="352696"/>
            <a:ext cx="8242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заключительной части занятия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решается задача восстановления организма после физических нагрузок.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1760361"/>
            <a:ext cx="802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Упражнение на релаксацию выполняется под музыкальное сопровождение.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66685" y="532713"/>
            <a:ext cx="94182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принципы выполнения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упражнений игрового стретчинга: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Наглядность.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физических упражнений, образный рассказ.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Обучение упражнениям от простого к сложному,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известного к неизвестному.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Регулярность, постепенное повышение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нагрузки, увеличение количества упражнений.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навыков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Многократное выполнение упражнений,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выполнять их самостоятельно, вне занятий.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Индивидуально-дифференциальный подход.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особенностей возраста, состояния здоровья каждого ребенка.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Сознательность.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Понимание пользы выполнения упражнения,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потребность их выполнять.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31966" y="510128"/>
            <a:ext cx="71164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стретчинга: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перед упражнениями;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медленное и плавное выполнение упражнений;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«правило ровной спины» - следите за осанкой,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сгорбленность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уменьшает гибкость;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спокойное дыхание;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должна выполняться систематически и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симметрично для обеих сторон тела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 тех пор, пока позвоночник гибкий – человек молод, но как только исчезнет гибкость – человек стареет» (Индийские йоги)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6944"/>
            <a:ext cx="88946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растяжка, специальная поза, предназначенная для увеличения и сохранения длины мышц.</a:t>
            </a: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стретчинг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специально подобранные упражнения на растяжку мышц, проводимые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в игровой форме.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 подвижность суставов,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мышцы становятся более эластичными и гибкими,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дольше сохраняют работоспособность.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повышает общую двигательную активность.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6"/>
            <a:ext cx="7869890" cy="66947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Физическое развитие и здоровье детей из-за чрезмерных нагрузок и малоподвижного образа жизни ухудшается с каждым годом. Создавая тенденции к улучшению, воспитатель закладывает азы физической подготовки и формирует у детей стимул к занятиям физической культуры и спортом, к здоровому образу жизни. Именно здоровье является непременным условием успешного роста и развития личности, ее гармоничного духовного и физического совершенствования, а в дальнейшем во многом успешной жизни. Методика «игрового стретчинга» способствует постепенной подготовки организма ребенка к физическим нагрузкам, учит чувствовать свое тело, способствует формированию правильной осанки, развитию гибкости, гармонично и естественно развивает и укрепляет системы и функции организма.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6" y="774560"/>
            <a:ext cx="7886700" cy="9295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870364"/>
            <a:ext cx="7886700" cy="421928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 с оздоровительной методикой игрового стретчинга, с вариантами ее использования в воспитательно-образовательной работе ДОУ и его значение на систему оздоровления дошкольников.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стретчинга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1702" y="4781007"/>
            <a:ext cx="8125097" cy="1165036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1887" y="1256024"/>
            <a:ext cx="8386354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2696" y="2355480"/>
            <a:ext cx="834716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1074" y="3291840"/>
            <a:ext cx="8216537" cy="1123406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0065" y="988759"/>
            <a:ext cx="6516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качеств: мышечной силы,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ловкости, выносливости, гибкости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486" y="2099103"/>
            <a:ext cx="57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качеств: внимание,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воображение, умственные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76550" y="3194596"/>
            <a:ext cx="71390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костно-мышечной системы, повышение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деятельности органов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4696825"/>
            <a:ext cx="6102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положительного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сихоэмоционального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раскрепощённости и творчества в движении.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93" y="313509"/>
            <a:ext cx="7869890" cy="9987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игрового стретчинга: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3223" y="4240886"/>
            <a:ext cx="7062746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3222" y="1621782"/>
            <a:ext cx="6840678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400" b="1" dirty="0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06286" y="2551422"/>
            <a:ext cx="682761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293223" y="3428811"/>
            <a:ext cx="6905992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319348" y="5101311"/>
            <a:ext cx="682761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920835" y="1637602"/>
            <a:ext cx="558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увеличивается подвижность суставов;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11236" y="2282875"/>
            <a:ext cx="595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мышцы становятся более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эластичными и гибкими;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669" y="3335774"/>
            <a:ext cx="612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повышается общая двигательная активность;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8253" y="3994110"/>
            <a:ext cx="527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направлены на формирование правильной осанки;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5189" y="4895446"/>
            <a:ext cx="617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воспитываются выносливость и старательность;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515291" y="180267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550125" y="2660468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589313" y="3561806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576251" y="4371702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615440" y="524691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 основных фактора: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возраст;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тренировки;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температура разогрева мышц.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85" y="163208"/>
            <a:ext cx="7869890" cy="605055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4 основных принципа растяжки: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Частота (ежедневно или 3-4 раза в неделю).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 Интенсивность.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Время (10 – 15 мин/день).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 Тип (статическая (медленная), динамическая (плавный переход от упражнения к упражнению), баллистическая (маховые движения с большой амплитудой)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6PQ52NDQUCDJ-383-11191</_dlc_DocId>
    <_dlc_DocIdUrl xmlns="4c48e722-e5ee-4bb4-abb8-2d4075f5b3da">
      <Url>http://www.eduportal44.ru/Manturovo/mant_MDOU7/skaska/_layouts/15/DocIdRedir.aspx?ID=6PQ52NDQUCDJ-383-11191</Url>
      <Description>6PQ52NDQUCDJ-383-11191</Description>
    </_dlc_DocIdUrl>
  </documentManagement>
</p:properties>
</file>

<file path=customXml/itemProps1.xml><?xml version="1.0" encoding="utf-8"?>
<ds:datastoreItem xmlns:ds="http://schemas.openxmlformats.org/officeDocument/2006/customXml" ds:itemID="{54416BF5-DEF4-446D-8E4C-1F842FA176C0}"/>
</file>

<file path=customXml/itemProps2.xml><?xml version="1.0" encoding="utf-8"?>
<ds:datastoreItem xmlns:ds="http://schemas.openxmlformats.org/officeDocument/2006/customXml" ds:itemID="{6A586119-9DE4-4E87-AEF4-1226EEDA7459}"/>
</file>

<file path=customXml/itemProps3.xml><?xml version="1.0" encoding="utf-8"?>
<ds:datastoreItem xmlns:ds="http://schemas.openxmlformats.org/officeDocument/2006/customXml" ds:itemID="{6A6A5CDE-E53F-41F4-B65F-35F69F28D5E6}"/>
</file>

<file path=customXml/itemProps4.xml><?xml version="1.0" encoding="utf-8"?>
<ds:datastoreItem xmlns:ds="http://schemas.openxmlformats.org/officeDocument/2006/customXml" ds:itemID="{1D1305B9-C677-4316-9199-CDC30E68FB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269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  «До тех пор, пока позвоночник гибкий – человек молод, но как только исчезнет гибкость – человек стареет» (Индийские йоги) </vt:lpstr>
      <vt:lpstr>Презентация PowerPoint</vt:lpstr>
      <vt:lpstr>Актуальность:  Физическое развитие и здоровье детей из-за чрезмерных нагрузок и малоподвижного образа жизни ухудшается с каждым годом. Создавая тенденции к улучшению, воспитатель закладывает азы физической подготовки и формирует у детей стимул к занятиям физической культуры и спортом, к здоровому образу жизни. Именно здоровье является непременным условием успешного роста и развития личности, ее гармоничного духовного и физического совершенствования, а в дальнейшем во многом успешной жизни. Методика «игрового стретчинга» способствует постепенной подготовки организма ребенка к физическим нагрузкам, учит чувствовать свое тело, способствует формированию правильной осанки, развитию гибкости, гармонично и естественно развивает и укрепляет системы и функции организма. </vt:lpstr>
      <vt:lpstr>ЦЕЛЬ:</vt:lpstr>
      <vt:lpstr>Задачи стретчинга:</vt:lpstr>
      <vt:lpstr>Значение игрового стретчинга:</vt:lpstr>
      <vt:lpstr>4 основных фактора:  - возраст; - пол; - тренировки; - температура разогрева мышц.</vt:lpstr>
      <vt:lpstr>4 основных принципа растяжки: 1- Частота (ежедневно или 3-4 раза в неделю). 2- Интенсивность. 3- Время (10 – 15 мин/день). 4- Тип (статическая (медленная), динамическая (плавный переход от упражнения к упражнению), баллистическая (маховые движения с большой амплитудой)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Администратор</cp:lastModifiedBy>
  <cp:revision>160</cp:revision>
  <dcterms:created xsi:type="dcterms:W3CDTF">2016-11-18T14:12:19Z</dcterms:created>
  <dcterms:modified xsi:type="dcterms:W3CDTF">2020-11-10T10:52:18Z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6db521f5-9d1f-49b0-9c87-88c2479763d0</vt:lpwstr>
  </property>
</Properties>
</file>