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96" r:id="rId4"/>
    <p:sldId id="268" r:id="rId5"/>
    <p:sldId id="269" r:id="rId6"/>
    <p:sldId id="272" r:id="rId7"/>
    <p:sldId id="285" r:id="rId8"/>
    <p:sldId id="267" r:id="rId9"/>
    <p:sldId id="282" r:id="rId10"/>
    <p:sldId id="287" r:id="rId11"/>
    <p:sldId id="291" r:id="rId12"/>
    <p:sldId id="313" r:id="rId13"/>
    <p:sldId id="314" r:id="rId14"/>
    <p:sldId id="315" r:id="rId15"/>
    <p:sldId id="317" r:id="rId16"/>
    <p:sldId id="318" r:id="rId17"/>
    <p:sldId id="320" r:id="rId18"/>
    <p:sldId id="322" r:id="rId19"/>
    <p:sldId id="324" r:id="rId20"/>
    <p:sldId id="323" r:id="rId21"/>
    <p:sldId id="312" r:id="rId22"/>
    <p:sldId id="310" r:id="rId23"/>
    <p:sldId id="325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599" autoAdjust="0"/>
  </p:normalViewPr>
  <p:slideViewPr>
    <p:cSldViewPr>
      <p:cViewPr varScale="1">
        <p:scale>
          <a:sx n="87" d="100"/>
          <a:sy n="87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42A41B-8112-46A7-B8FB-574611ADF836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D15041-4C08-44A8-9282-7268E9734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F68EE0-C908-4FB8-B268-B9D34374D23D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9D0A6-DBB5-4C02-ABE3-2FF9FC5BB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A38AFB-643C-4D83-823C-05F6D05DD9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86FD8E-2939-46AC-86F7-73B56B2097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0D24-1AE7-43BE-8DB6-71C4FA8B2809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E533-1CDA-4FA3-B046-2BCA23E3B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F8C9-041C-49F2-A78D-7C1D303A8486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7E7A-A897-4D41-9D56-BB5A936A5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9476-6DF2-461D-BD12-51FE4B4163CF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6412-62C9-4F30-BFC7-B9216F9A9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0399-0392-4F51-B50D-A2A34550AF16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1636-69F0-4F75-82ED-2B2878900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D484-F262-42EA-8C9B-F980F7307400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0BDD-8ECF-497A-8B65-F6AD506C1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4857-4688-464A-BB1B-A6162924A2FA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B7AA-CE77-4B47-8E8A-CD61CD798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B276-8815-4C68-AF35-509708DDCFFE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F506-520F-405B-9BD8-1903AECE7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F8AD-0C94-44E2-B478-1172F866DDCD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9BFF-864A-4127-B12A-5BFD33D9D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6A91-9590-4133-A4B3-8C7ACB7B7471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F027-E456-4234-B03E-9F3612BAA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497F-CF06-4A0F-848E-BCEECD1BD1C6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02BB-87B7-4E0B-9BAF-81D4A7DE3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032A-DEA7-4B33-A0A5-C45D60459B78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81B0-90CE-48E0-A6CF-E47B9B517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C7AF2D-5386-4307-BB83-34BE19EDA60F}" type="datetimeFigureOut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03866E-B299-4AF3-A3E1-F84D922B6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900igr.net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70616"/>
            <a:ext cx="8786842" cy="11736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smtClean="0"/>
              <a:t>+*</a:t>
            </a:r>
            <a:endParaRPr lang="ru-RU" sz="4800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247650"/>
            <a:ext cx="8643938" cy="1420813"/>
          </a:xfrm>
        </p:spPr>
        <p:txBody>
          <a:bodyPr/>
          <a:lstStyle/>
          <a:p>
            <a:pPr marR="0" algn="ctr"/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Здоровья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00313" y="4941888"/>
            <a:ext cx="3352800" cy="315912"/>
          </a:xfrm>
        </p:spPr>
        <p:txBody>
          <a:bodyPr/>
          <a:lstStyle/>
          <a:p>
            <a:pPr>
              <a:defRPr/>
            </a:pPr>
            <a:r>
              <a:rPr lang="ru-RU" smtClean="0"/>
              <a:t>Шола -</a:t>
            </a:r>
            <a:endParaRPr lang="ru-RU" dirty="0"/>
          </a:p>
        </p:txBody>
      </p:sp>
      <p:pic>
        <p:nvPicPr>
          <p:cNvPr id="3074" name="Picture 2" descr="http://dl8.glitter-graphics.net/pub/1043/1043958zeigmvzsau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67846"/>
            <a:ext cx="7906870" cy="469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0413"/>
            <a:ext cx="21002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rId5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8900" tIns="25400" rIns="88900" bIns="5080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9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785813"/>
          </a:xfrm>
        </p:spPr>
        <p:txBody>
          <a:bodyPr/>
          <a:lstStyle/>
          <a:p>
            <a:r>
              <a:rPr lang="ru-RU" sz="6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 ДЛЯ ЗДОРОВЬЯ</a:t>
            </a:r>
          </a:p>
        </p:txBody>
      </p:sp>
      <p:sp>
        <p:nvSpPr>
          <p:cNvPr id="26626" name="Текст 10"/>
          <p:cNvSpPr>
            <a:spLocks noGrp="1"/>
          </p:cNvSpPr>
          <p:nvPr>
            <p:ph type="body" idx="1"/>
          </p:nvPr>
        </p:nvSpPr>
        <p:spPr>
          <a:xfrm>
            <a:off x="357188" y="2000250"/>
            <a:ext cx="8786812" cy="4643438"/>
          </a:xfrm>
        </p:spPr>
        <p:txBody>
          <a:bodyPr/>
          <a:lstStyle/>
          <a:p>
            <a:endParaRPr lang="ru-RU" b="0" i="1" smtClean="0"/>
          </a:p>
        </p:txBody>
      </p:sp>
      <p:sp>
        <p:nvSpPr>
          <p:cNvPr id="26627" name="Текст 11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8" name="Picture 2" descr="C:\Users\Пользователь\Pictures\44лыж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3836988"/>
            <a:ext cx="1428750" cy="1200150"/>
          </a:xfrm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0" y="1214438"/>
            <a:ext cx="9144000" cy="5643562"/>
          </a:xfrm>
        </p:spPr>
        <p:txBody>
          <a:bodyPr>
            <a:normAutofit lnSpcReduction="10000"/>
          </a:bodyPr>
          <a:lstStyle/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ЗАРЯДКА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ПЕШИЕ  ПРОГУЛКИ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ОЗДОРОВИТЕЛЬНЫЙ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БЕГ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ЛЫЖНЫЕ ПРОГУЛКИ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ЕЗДА НА ВЕЛОСИПЕДЕ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БАДМИНТОН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         ПЛАВАНИЕ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ТЕННИС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другие спортивные увлечения                      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Pictures\iбегу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3714750"/>
            <a:ext cx="15001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ользователь\Pictures\под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38"/>
            <a:ext cx="1643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Пользователь\Pictures\22вел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000500"/>
            <a:ext cx="1357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Пользователь\Pictures\3х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3625" y="1285875"/>
            <a:ext cx="1587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Прямоугольник 14"/>
          <p:cNvSpPr>
            <a:spLocks noChangeArrowheads="1"/>
          </p:cNvSpPr>
          <p:nvPr/>
        </p:nvSpPr>
        <p:spPr bwMode="auto">
          <a:xfrm>
            <a:off x="3225800" y="3244850"/>
            <a:ext cx="269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Движения для здоровья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500063"/>
            <a:ext cx="9001125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2"/>
          </p:nvPr>
        </p:nvSpPr>
        <p:spPr>
          <a:xfrm>
            <a:off x="214313" y="1500188"/>
            <a:ext cx="3929062" cy="485775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7651" name="Содержимое 6"/>
          <p:cNvSpPr>
            <a:spLocks noGrp="1"/>
          </p:cNvSpPr>
          <p:nvPr>
            <p:ph sz="half" idx="1"/>
          </p:nvPr>
        </p:nvSpPr>
        <p:spPr>
          <a:xfrm>
            <a:off x="3500438" y="1571625"/>
            <a:ext cx="5186362" cy="49291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Здоровье человека во многом зависит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того, чем и как он питается.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все продукты, которые ест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человек, полезны для здоровья.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Правильное питание – отличное 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настроение, желание учиться, бегать,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улыбаться. Неправильное – приводит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 болезням.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Как же должен питаться человек?</a:t>
            </a:r>
          </a:p>
        </p:txBody>
      </p:sp>
      <p:pic>
        <p:nvPicPr>
          <p:cNvPr id="27652" name="Picture 2" descr="http://im7-tub-ru.yandex.net/i?id=227103814-4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35655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785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ЗДОРОВОГО ПИТАНИЯ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5" y="1571625"/>
            <a:ext cx="8143875" cy="100012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ГЛАВНОЕ –НЕ ПЕРЕЕДАЙТЕ!</a:t>
            </a:r>
            <a:endParaRPr lang="ru-RU" sz="3600" smtClean="0"/>
          </a:p>
        </p:txBody>
      </p:sp>
      <p:sp>
        <p:nvSpPr>
          <p:cNvPr id="28675" name="Содержимое 3"/>
          <p:cNvSpPr>
            <a:spLocks noGrp="1"/>
          </p:cNvSpPr>
          <p:nvPr>
            <p:ph sz="half" idx="1"/>
          </p:nvPr>
        </p:nvSpPr>
        <p:spPr>
          <a:xfrm>
            <a:off x="357188" y="2214563"/>
            <a:ext cx="8429625" cy="4286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Ешьте в меру. Переедание приводит к ожирению, а 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значит – к болезням.</a:t>
            </a:r>
          </a:p>
          <a:p>
            <a:pPr lvl="1" algn="ctr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2" algn="ctr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429000"/>
            <a:ext cx="40719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500438"/>
            <a:ext cx="3357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88"/>
            <a:ext cx="9001125" cy="1071562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 РЕЖИМ  ПИТАНИЯ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2"/>
          </p:nvPr>
        </p:nvSpPr>
        <p:spPr>
          <a:xfrm>
            <a:off x="500063" y="1714500"/>
            <a:ext cx="2928937" cy="45339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9699" name="Содержимое 3"/>
          <p:cNvSpPr>
            <a:spLocks noGrp="1"/>
          </p:cNvSpPr>
          <p:nvPr>
            <p:ph sz="half" idx="1"/>
          </p:nvPr>
        </p:nvSpPr>
        <p:spPr>
          <a:xfrm>
            <a:off x="428625" y="2214563"/>
            <a:ext cx="8358188" cy="4143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Для  нормальной  работы  пищеварительной  системы  важно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питаться  в одни и те же часы. Соблюдение  режима  питания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обеспечивает более быстрое переваривание и усвоение пищи.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857625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14313" y="5715000"/>
            <a:ext cx="8786812" cy="6429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22" name="Текст 2"/>
          <p:cNvSpPr>
            <a:spLocks noGrp="1"/>
          </p:cNvSpPr>
          <p:nvPr>
            <p:ph type="body" idx="2"/>
          </p:nvPr>
        </p:nvSpPr>
        <p:spPr>
          <a:xfrm>
            <a:off x="785813" y="1500188"/>
            <a:ext cx="2743200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23" name="Содержимое 3"/>
          <p:cNvSpPr>
            <a:spLocks noGrp="1"/>
          </p:cNvSpPr>
          <p:nvPr>
            <p:ph sz="half" idx="1"/>
          </p:nvPr>
        </p:nvSpPr>
        <p:spPr>
          <a:xfrm>
            <a:off x="0" y="714375"/>
            <a:ext cx="9001125" cy="571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Прием пищи не менее 4-5 раз в день; ужин не позднее 19 часов.</a:t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501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000375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500063"/>
            <a:ext cx="7429500" cy="1071562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РАЗНООБРАЗНОЕ    </a:t>
            </a: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 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2"/>
          </p:nvPr>
        </p:nvSpPr>
        <p:spPr>
          <a:xfrm>
            <a:off x="214313" y="1571625"/>
            <a:ext cx="8715375" cy="857250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Ни один продукт не даст всех питательных веществ, которые необходимы для поддержания хорошего здоровья.</a:t>
            </a:r>
          </a:p>
        </p:txBody>
      </p:sp>
      <p:sp>
        <p:nvSpPr>
          <p:cNvPr id="31748" name="Содержимое 3"/>
          <p:cNvSpPr>
            <a:spLocks noGrp="1"/>
          </p:cNvSpPr>
          <p:nvPr>
            <p:ph sz="half" idx="1"/>
          </p:nvPr>
        </p:nvSpPr>
        <p:spPr>
          <a:xfrm>
            <a:off x="214313" y="2571750"/>
            <a:ext cx="4714875" cy="4071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Одни продукты дают организму энергию,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чтобы двигаться, хорошо думать, не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уставать.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Другие помогают строить организм и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сделать его более сильным.</a:t>
            </a: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 третьи - фрукты и овощи - помогают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организму расти и развиваться.</a:t>
            </a: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5286375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428875"/>
            <a:ext cx="1785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475640" flipV="1">
            <a:off x="5302250" y="4400550"/>
            <a:ext cx="2003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4214813"/>
            <a:ext cx="1714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>
          <a:xfrm>
            <a:off x="571500" y="285750"/>
            <a:ext cx="7920038" cy="1071563"/>
          </a:xfrm>
        </p:spPr>
        <p:txBody>
          <a:bodyPr/>
          <a:lstStyle/>
          <a:p>
            <a:r>
              <a:rPr lang="ru-RU" sz="5400" b="1" smtClean="0"/>
              <a:t>     </a:t>
            </a:r>
            <a:endParaRPr lang="ru-RU" sz="6000" b="1" smtClean="0"/>
          </a:p>
        </p:txBody>
      </p:sp>
      <p:sp>
        <p:nvSpPr>
          <p:cNvPr id="32770" name="Текст 7"/>
          <p:cNvSpPr>
            <a:spLocks noGrp="1"/>
          </p:cNvSpPr>
          <p:nvPr>
            <p:ph type="body" idx="2"/>
          </p:nvPr>
        </p:nvSpPr>
        <p:spPr>
          <a:xfrm>
            <a:off x="214313" y="571500"/>
            <a:ext cx="4929187" cy="5572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00" y="714375"/>
            <a:ext cx="3857625" cy="5786438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пищевая пирамида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схематические изображение принципов здорового питания.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 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</a:t>
            </a:r>
            <a:r>
              <a:rPr lang="ru-RU" dirty="0" smtClean="0"/>
              <a:t>Продукты, составляющие основание пирамиды, должны употребляться в пищу как можно чаще, в то время, как находящиеся на </a:t>
            </a:r>
            <a:r>
              <a:rPr lang="ru-RU" smtClean="0"/>
              <a:t>вершине пирамиды</a:t>
            </a:r>
            <a:r>
              <a:rPr lang="en-US" smtClean="0"/>
              <a:t>?</a:t>
            </a:r>
            <a:r>
              <a:rPr lang="ru-RU" smtClean="0"/>
              <a:t> </a:t>
            </a:r>
            <a:r>
              <a:rPr lang="ru-RU" dirty="0" smtClean="0"/>
              <a:t>следует избегать или употреблять в ограниченных количествах. </a:t>
            </a:r>
            <a:endParaRPr lang="ru-RU" dirty="0"/>
          </a:p>
        </p:txBody>
      </p:sp>
      <p:pic>
        <p:nvPicPr>
          <p:cNvPr id="32772" name="Picture 2" descr="http://www.oko.by/uploads/posts/2009-10/1256569324_1205674807_piram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072062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8572500" cy="714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Каша–матушка наша         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286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4500"/>
            <a:ext cx="26431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714500"/>
            <a:ext cx="2357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86750" cy="785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Хлеб - кормилец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Текст 2"/>
          <p:cNvSpPr>
            <a:spLocks noGrp="1"/>
          </p:cNvSpPr>
          <p:nvPr>
            <p:ph type="body" idx="2"/>
          </p:nvPr>
        </p:nvSpPr>
        <p:spPr>
          <a:xfrm>
            <a:off x="357188" y="1785938"/>
            <a:ext cx="9144000" cy="4857750"/>
          </a:xfrm>
        </p:spPr>
        <p:txBody>
          <a:bodyPr/>
          <a:lstStyle/>
          <a:p>
            <a:r>
              <a:rPr lang="ru-RU" sz="2400" b="1" smtClean="0"/>
              <a:t>  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0" y="2071688"/>
            <a:ext cx="4286250" cy="4000500"/>
          </a:xfrm>
        </p:spPr>
        <p:txBody>
          <a:bodyPr>
            <a:normAutofit fontScale="5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 многих странах есть музеи хлеба.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русского народа во все времена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было самое почтительное отношение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 хлебу: «Хлеб – всему голова»,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«Хлебушко черненький труженику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первое питание».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2" descr="00013385"/>
          <p:cNvSpPr>
            <a:spLocks noChangeAspect="1" noChangeArrowheads="1"/>
          </p:cNvSpPr>
          <p:nvPr/>
        </p:nvSpPr>
        <p:spPr bwMode="auto">
          <a:xfrm flipV="1">
            <a:off x="4000500" y="1928813"/>
            <a:ext cx="4500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40719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8"/>
          <p:cNvSpPr>
            <a:spLocks noChangeArrowheads="1"/>
          </p:cNvSpPr>
          <p:nvPr/>
        </p:nvSpPr>
        <p:spPr bwMode="auto">
          <a:xfrm>
            <a:off x="0" y="1571625"/>
            <a:ext cx="4857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571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Овощи,  ягоды  и  фрукты –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витаминные  продукты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Текст 2"/>
          <p:cNvSpPr>
            <a:spLocks noGrp="1"/>
          </p:cNvSpPr>
          <p:nvPr>
            <p:ph type="body" idx="2"/>
          </p:nvPr>
        </p:nvSpPr>
        <p:spPr>
          <a:xfrm>
            <a:off x="214313" y="4714875"/>
            <a:ext cx="8643937" cy="1785938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 РАЦИОНЕ ПИТАНИЯ ДОЛЖНЫ БЫТЬ ЕЖЕДНЕВНО:</a:t>
            </a:r>
          </a:p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ФРУКТЫ                        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САЛАТЫ                         </a:t>
            </a:r>
          </a:p>
          <a:p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 РАСТИТЕЛЬНЫМИ  МАСЛАМИ     </a:t>
            </a:r>
            <a:endParaRPr lang="ru-RU" sz="2000" smtClean="0"/>
          </a:p>
          <a:p>
            <a:endParaRPr lang="ru-RU" sz="2400" smtClean="0"/>
          </a:p>
          <a:p>
            <a:endParaRPr lang="ru-RU" sz="2400" smtClean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024063"/>
            <a:ext cx="3630612" cy="2476500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00250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9001125" cy="714375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КАРТА ПУТЕШЕСТВИЯ СТРАНЫ ЗДОРОВЬЯ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2"/>
          </p:nvPr>
        </p:nvSpPr>
        <p:spPr>
          <a:xfrm>
            <a:off x="785813" y="1571625"/>
            <a:ext cx="2743200" cy="4643438"/>
          </a:xfrm>
        </p:spPr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313" y="1214438"/>
          <a:ext cx="2714625" cy="1574800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5754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ГИГИЕНА</a:t>
                      </a:r>
                    </a:p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0" y="3429000"/>
          <a:ext cx="2571750" cy="1362075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136207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</a:t>
                      </a:r>
                      <a:r>
                        <a:rPr lang="ru-RU" sz="2800" b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</a:p>
                    <a:p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1150" y="2319338"/>
          <a:ext cx="2824163" cy="1323975"/>
        </p:xfrm>
        <a:graphic>
          <a:graphicData uri="http://schemas.openxmlformats.org/drawingml/2006/table">
            <a:tbl>
              <a:tblPr/>
              <a:tblGrid>
                <a:gridCol w="2824472"/>
              </a:tblGrid>
              <a:tr h="13231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СПОРТИВНАЯ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57875" y="4000500"/>
          <a:ext cx="2714625" cy="1371600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28034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7435" name="Picture 2" descr="http://im5-tub-ru.yandex.net/i?id=116244567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929188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6" descr="http://crr-ds387.raido.ru/images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14563"/>
            <a:ext cx="1714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10" descr="http://im8-tub-ru.yandex.net/i?id=533933673-2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143000"/>
            <a:ext cx="2060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12" descr="http://im8-tub-ru.yandex.net/i?id=135476965-3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1928813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4" descr="http://im5-tub-ru.yandex.net/i?id=407932899-45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4286250"/>
            <a:ext cx="2928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3192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Пейте, дети, молоко -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будете здоровы!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50" y="1676400"/>
            <a:ext cx="4643438" cy="4824413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молока уникален!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продукт содержит все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человеку вещества.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идеально для растущего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Древние философы называли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«белой кровью, соком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жизни» 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Не любишь молоко?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Попробуй есть другие молочные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продукты: творог, кефир, йогурт,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сметану, ряженку, простоквашу.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8" descr="http://im3-tub-ru.yandex.net/i?id=326877413-0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3714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http://im4-tub-ru.yandex.net/i?id=53904942-4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786313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5286375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928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вредных вкусностях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Стой, дружок. остановись!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От пищи вредной воздержись!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Текст 2"/>
          <p:cNvSpPr>
            <a:spLocks noGrp="1"/>
          </p:cNvSpPr>
          <p:nvPr>
            <p:ph type="body" idx="2"/>
          </p:nvPr>
        </p:nvSpPr>
        <p:spPr>
          <a:xfrm>
            <a:off x="642938" y="1785938"/>
            <a:ext cx="27432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1" name="Picture 5" descr="р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5214938"/>
            <a:ext cx="2143125" cy="1357312"/>
          </a:xfrm>
        </p:spPr>
      </p:pic>
      <p:sp>
        <p:nvSpPr>
          <p:cNvPr id="37892" name="AutoShape 5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3" name="AutoShape 7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4" name="AutoShape 9" descr="http://www.myshared.ru/slide/146934/data/images/img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5" name="AutoShape 12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6" name="AutoShape 15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7897" name="AutoShape 17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7898" name="Picture 10" descr="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857375"/>
            <a:ext cx="2286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786063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Рисунок 8" descr="label_col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4429125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Рисунок 10" descr="9c28699407d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071688"/>
            <a:ext cx="1785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Рисунок 9" descr="producers11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2571750"/>
            <a:ext cx="1643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4" descr="j01123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4572000"/>
            <a:ext cx="1428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63" y="4714875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429625" cy="1285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Прежде чем за стол мне сесть,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я подумаю, что съесть  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Текст 2"/>
          <p:cNvSpPr>
            <a:spLocks noGrp="1"/>
          </p:cNvSpPr>
          <p:nvPr>
            <p:ph type="body" idx="2"/>
          </p:nvPr>
        </p:nvSpPr>
        <p:spPr>
          <a:xfrm>
            <a:off x="428625" y="1714500"/>
            <a:ext cx="8358188" cy="45339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            ПИТАЙТЕСЬ ПРАВИЛЬНО!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Помните! Никто не позаботиться о вас лучше, чем вы сами.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3071813"/>
            <a:ext cx="5111750" cy="3429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5000625" cy="1019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обидел товарища.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313" y="1214438"/>
            <a:ext cx="4214812" cy="4643437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толкнул прохожего.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ударил собаку.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нагрубил сестре.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ушли от меня.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остался один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горько заплакал.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-Кто наказал его? –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спросила соседка.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Он сам себя наказал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,-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ответила мама.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1857375"/>
            <a:ext cx="2214563" cy="2286000"/>
          </a:xfrm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428875"/>
            <a:ext cx="3857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357188"/>
            <a:ext cx="23574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57188"/>
            <a:ext cx="20716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000500"/>
            <a:ext cx="2214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785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ЗДОРОВОМУ–ВСЁ ЗДОРОВО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Picture 2" descr="http://rus-ttc.ru/wp-content/uploads/2011/10/sc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84296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929687" cy="1357312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ПУТЬ-ДОРОГУ СОБИРАЙТЕСЬ,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ЗА ЗДОРОВЬЕМ ОТПРАВЛЯЙТЕСЬ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5" descr="MP90043943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00250"/>
            <a:ext cx="6000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357188"/>
            <a:ext cx="8143875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СТАНЦИЯ   </a:t>
            </a:r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500" y="1143000"/>
            <a:ext cx="6043613" cy="5000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«гигиена» произошло от имени древнегреческой богини здоровья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Гигиеи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честь богини и названа наука гигиена, которая подразумевает здоровый образ жизни, заботу о здоровье.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Личная гигиена – это правила по уходу за телом и содержанию его в чистоте.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hellados.ru/gallery/pic/hygei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43000"/>
            <a:ext cx="2714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2"/>
          <p:cNvSpPr>
            <a:spLocks noGrp="1"/>
          </p:cNvSpPr>
          <p:nvPr>
            <p:ph type="title"/>
          </p:nvPr>
        </p:nvSpPr>
        <p:spPr>
          <a:xfrm>
            <a:off x="500063" y="571500"/>
            <a:ext cx="2743200" cy="2343150"/>
          </a:xfrm>
        </p:spPr>
        <p:txBody>
          <a:bodyPr/>
          <a:lstStyle/>
          <a:p>
            <a:r>
              <a:rPr lang="ru-RU" sz="5300" b="1" smtClean="0"/>
              <a:t>                     </a:t>
            </a:r>
          </a:p>
        </p:txBody>
      </p:sp>
      <p:sp>
        <p:nvSpPr>
          <p:cNvPr id="21506" name="Содержимое 1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mtClean="0"/>
              <a:t>                 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1507" name="Содержимое 13"/>
          <p:cNvSpPr>
            <a:spLocks noGrp="1"/>
          </p:cNvSpPr>
          <p:nvPr>
            <p:ph sz="half" idx="1"/>
          </p:nvPr>
        </p:nvSpPr>
        <p:spPr>
          <a:xfrm>
            <a:off x="4000500" y="428625"/>
            <a:ext cx="48974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 И К Р О Б Ы :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они очень маленькие и живые;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они попадают в организм и вызывают болезни;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они живут на грязном теле;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они боятся мыла;</a:t>
            </a:r>
          </a:p>
        </p:txBody>
      </p:sp>
      <p:pic>
        <p:nvPicPr>
          <p:cNvPr id="21508" name="Picture 2" descr="http://im2-tub-ru.yandex.net/i?id=272930030-5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3857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im4-tub-ru.yandex.net/i?id=134648467-3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85775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6"/>
          <p:cNvSpPr>
            <a:spLocks noGrp="1"/>
          </p:cNvSpPr>
          <p:nvPr>
            <p:ph type="title"/>
          </p:nvPr>
        </p:nvSpPr>
        <p:spPr>
          <a:xfrm>
            <a:off x="285750" y="428625"/>
            <a:ext cx="8401050" cy="85725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ЗАЩИТИТЬСЯ ОТ МИКРОБОВ:</a:t>
            </a:r>
          </a:p>
        </p:txBody>
      </p:sp>
      <p:sp>
        <p:nvSpPr>
          <p:cNvPr id="22530" name="Содержимое 7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5360988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беречь кожу от порезов, ран;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мыть руки по мере загрязнения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/после прогулки, туалета, общения с животными, перед едой/;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есть только мытые овощи и фрукты;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не следует пить сырую воду из рек и озёр;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 чихании прикрывать рот и нос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/микробы разлетаются на 10 метров/;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не пользоваться чужими вещами;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еженедельно принимать душ;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раза в день чистить зубы;</a:t>
            </a:r>
          </a:p>
          <a:p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http://apteka.bsu.edu.ru/chel/chelovek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643438"/>
            <a:ext cx="2928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357188"/>
            <a:ext cx="8939212" cy="857250"/>
          </a:xfrm>
        </p:spPr>
        <p:txBody>
          <a:bodyPr/>
          <a:lstStyle/>
          <a:p>
            <a:r>
              <a:rPr lang="ru-RU" sz="4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ПОЛОВИНА ЗДОРОВЬЯ</a:t>
            </a:r>
          </a:p>
        </p:txBody>
      </p:sp>
      <p:sp>
        <p:nvSpPr>
          <p:cNvPr id="23554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9" descr="NPR-Discusses-The-Future-Of-Gam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4143375"/>
            <a:ext cx="3714750" cy="1785938"/>
          </a:xfrm>
        </p:spPr>
      </p:pic>
      <p:pic>
        <p:nvPicPr>
          <p:cNvPr id="23556" name="Picture 7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428750"/>
            <a:ext cx="2286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расчес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592882">
            <a:off x="990600" y="4148138"/>
            <a:ext cx="2006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полотенц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75"/>
            <a:ext cx="35004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мыл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4929188"/>
            <a:ext cx="2286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1357313"/>
            <a:ext cx="30718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" descr="MC900441753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14325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6" descr="MC900441752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5072063"/>
            <a:ext cx="16430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7858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4429125"/>
            <a:ext cx="4000500" cy="192563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- ЗДОРОВЬЕ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3" y="1143000"/>
            <a:ext cx="4714875" cy="5500688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бежим быстрее ветра.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Коля прыгнул на два метра.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Маша плавает, как рыбка.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губах у нас улыбка.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мостик сделать Света,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канату лезу я,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Потому что с физкультурой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-давнишние друзья 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8" descr="http://im0-tub-ru.yandex.net/i?id=258801328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57313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6PQ52NDQUCDJ-383-5212</_dlc_DocId>
    <_dlc_DocIdUrl xmlns="4c48e722-e5ee-4bb4-abb8-2d4075f5b3da">
      <Url>http://www.eduportal44.ru/Manturovo/mant_MDOU7/skaska/_layouts/15/DocIdRedir.aspx?ID=6PQ52NDQUCDJ-383-5212</Url>
      <Description>6PQ52NDQUCDJ-383-5212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B2CD49-79C5-4048-9BFA-5744FC767A44}"/>
</file>

<file path=customXml/itemProps2.xml><?xml version="1.0" encoding="utf-8"?>
<ds:datastoreItem xmlns:ds="http://schemas.openxmlformats.org/officeDocument/2006/customXml" ds:itemID="{1B119352-E965-49A7-A7CC-C0512532F03D}"/>
</file>

<file path=customXml/itemProps3.xml><?xml version="1.0" encoding="utf-8"?>
<ds:datastoreItem xmlns:ds="http://schemas.openxmlformats.org/officeDocument/2006/customXml" ds:itemID="{9CF46B47-E6FD-4DBE-A839-6E9B622F219A}"/>
</file>

<file path=customXml/itemProps4.xml><?xml version="1.0" encoding="utf-8"?>
<ds:datastoreItem xmlns:ds="http://schemas.openxmlformats.org/officeDocument/2006/customXml" ds:itemID="{7EAE97CE-09C8-4814-BCF6-9AC9332A0652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9072</TotalTime>
  <Words>563</Words>
  <Application>Microsoft Office PowerPoint</Application>
  <PresentationFormat>Экран (4:3)</PresentationFormat>
  <Paragraphs>164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КАРТА ПУТЕШЕСТВИЯ СТРАНЫ ЗДОРОВЬЯ</vt:lpstr>
      <vt:lpstr>  В ПУТЬ-ДОРОГУ СОБИРАЙТЕСЬ, ЗА ЗДОРОВЬЕМ ОТПРАВЛЯЙТЕСЬ!</vt:lpstr>
      <vt:lpstr>               СТАНЦИЯ   ГИГИЕНА</vt:lpstr>
      <vt:lpstr>                     </vt:lpstr>
      <vt:lpstr> КАК ЗАЩИТИТЬСЯ ОТ МИКРОБОВ:</vt:lpstr>
      <vt:lpstr>ЧИСТОТА – ПОЛОВИНА ЗДОРОВЬЯ</vt:lpstr>
      <vt:lpstr>Слайд 8</vt:lpstr>
      <vt:lpstr>  СТАНЦИЯ  СПОРТИВНАЯ</vt:lpstr>
      <vt:lpstr>   ДВИЖЕНИЯ ДЛЯ ЗДОРОВЬЯ</vt:lpstr>
      <vt:lpstr>   СТАНЦИЯ  ПРАВИЛЬНОЕ ПИТАНИЕ</vt:lpstr>
      <vt:lpstr>     АЗБУКА ЗДОРОВОГО ПИТАНИЯ</vt:lpstr>
      <vt:lpstr>     СОБЛЮДАЙТЕ  РЕЖИМ  ПИТАНИЯ</vt:lpstr>
      <vt:lpstr>Слайд 14</vt:lpstr>
      <vt:lpstr> РАЗНООБРАЗНОЕ     ПИТАНИЕ </vt:lpstr>
      <vt:lpstr>     </vt:lpstr>
      <vt:lpstr>                   Каша–матушка наша            </vt:lpstr>
      <vt:lpstr>         Хлеб - кормилец</vt:lpstr>
      <vt:lpstr>   Овощи,  ягоды  и  фрукты –                     витаминные  продукты </vt:lpstr>
      <vt:lpstr>    Пейте, дети, молоко -                                 будете здоровы!         </vt:lpstr>
      <vt:lpstr>                О вредных вкусностях            Стой, дружок. остановись!                                        От пищи вредной воздержись!  </vt:lpstr>
      <vt:lpstr> Прежде чем за стол мне сесть,                    я подумаю, что съесть   </vt:lpstr>
      <vt:lpstr>Я обидел товарища. </vt:lpstr>
      <vt:lpstr>  ЗДОРОВОМУ–ВСЁ ЗДОРОВО!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Здоровья</dc:title>
  <dc:creator>Admin</dc:creator>
  <cp:lastModifiedBy>Андрей</cp:lastModifiedBy>
  <cp:revision>859</cp:revision>
  <dcterms:created xsi:type="dcterms:W3CDTF">2013-01-09T06:23:01Z</dcterms:created>
  <dcterms:modified xsi:type="dcterms:W3CDTF">2017-11-29T12:53:26Z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d481c429-968f-4106-9ed4-c88c663aaf6c</vt:lpwstr>
  </property>
</Properties>
</file>