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2" r:id="rId4"/>
    <p:sldId id="257" r:id="rId5"/>
    <p:sldId id="258" r:id="rId6"/>
    <p:sldId id="259" r:id="rId7"/>
    <p:sldId id="260" r:id="rId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1" d="100"/>
          <a:sy n="51" d="100"/>
        </p:scale>
        <p:origin x="-124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ustomXml" Target="../customXml/item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customXml" Target="../customXml/item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customXml" Target="../customXml/item3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E3074-72CA-49E5-8086-D35002E4FFFB}" type="datetimeFigureOut">
              <a:rPr lang="ru-RU" smtClean="0"/>
              <a:pPr/>
              <a:t>11.04.2018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FE1673-6980-4D60-ADE4-769D64F31375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19900"/>
          </a:xfrm>
          <a:prstGeom prst="rect">
            <a:avLst/>
          </a:prstGeom>
          <a:noFill/>
        </p:spPr>
      </p:pic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467544" y="0"/>
            <a:ext cx="8424936" cy="13407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Муниципальное бюджетное дошкольное образовательное</a:t>
            </a:r>
          </a:p>
          <a:p>
            <a:pPr algn="ctr" rtl="0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у</a:t>
            </a:r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чреждение детский сад №7 «Сказка»</a:t>
            </a:r>
          </a:p>
          <a:p>
            <a:pPr algn="ctr" rtl="0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г</a:t>
            </a:r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ородского округа город </a:t>
            </a:r>
            <a:r>
              <a:rPr lang="ru-RU" sz="3600" kern="10" dirty="0" err="1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Мантурово</a:t>
            </a:r>
            <a:endParaRPr lang="ru-RU" sz="3600" kern="1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00206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algn="ctr" rtl="0"/>
            <a:r>
              <a:rPr lang="ru-RU" sz="3600" kern="1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Костромской области</a:t>
            </a:r>
          </a:p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 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" name="WordArt 2"/>
          <p:cNvSpPr>
            <a:spLocks noChangeArrowheads="1" noChangeShapeType="1" noTextEdit="1"/>
          </p:cNvSpPr>
          <p:nvPr/>
        </p:nvSpPr>
        <p:spPr bwMode="auto">
          <a:xfrm>
            <a:off x="1098550" y="1628800"/>
            <a:ext cx="6713810" cy="40324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Неделя здоровья </a:t>
            </a:r>
          </a:p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 детском саду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19900"/>
          </a:xfrm>
          <a:prstGeom prst="rect">
            <a:avLst/>
          </a:prstGeom>
          <a:noFill/>
        </p:spPr>
      </p:pic>
      <p:sp>
        <p:nvSpPr>
          <p:cNvPr id="1028" name="WordArt 4"/>
          <p:cNvSpPr>
            <a:spLocks noChangeArrowheads="1" noChangeShapeType="1" noTextEdit="1"/>
          </p:cNvSpPr>
          <p:nvPr/>
        </p:nvSpPr>
        <p:spPr bwMode="auto">
          <a:xfrm>
            <a:off x="2267744" y="0"/>
            <a:ext cx="4752528" cy="5486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ЗАРЯДКА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" name="Рисунок 6" descr="C:\Users\Воспитатель\Desktop\фото недели здоровья 2018\DSCF6365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92696"/>
            <a:ext cx="2736304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Воспитатель\Desktop\фото недели здоровья 2018\DSCF6369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8184" y="764704"/>
            <a:ext cx="2664296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Воспитатель\Desktop\фото недели здоровья 2018\DSCF637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221088"/>
            <a:ext cx="273630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Воспитатель\Desktop\фото недели здоровья 2018\DSCF640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56176" y="4365104"/>
            <a:ext cx="2653013" cy="20257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Воспитатель\Desktop\фото недели здоровья 2018\DSCF641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03848" y="2492896"/>
            <a:ext cx="2889197" cy="21668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19900"/>
          </a:xfrm>
          <a:prstGeom prst="rect">
            <a:avLst/>
          </a:prstGeom>
          <a:noFill/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259632" y="188640"/>
            <a:ext cx="6768752" cy="37968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ПОНЕДЕЛЬНИК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6" name="Рисунок 5" descr="C:\Users\Воспитатель\Desktop\фото недели здоровья 2018\инна\IMG_20180402_09130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88224" y="764704"/>
            <a:ext cx="2088232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 descr="C:\Users\Воспитатель\Desktop\фото недели здоровья 2018\инна\IMG_20180402_091705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35896" y="908720"/>
            <a:ext cx="2627980" cy="19442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Воспитатель\Desktop\фото недели здоровья 2018\инна\IMG_20180402_091939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908720"/>
            <a:ext cx="2736304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Воспитатель\Desktop\фото недели здоровья 2018\DSCF6387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7544" y="3645024"/>
            <a:ext cx="3024336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Воспитатель\Desktop\фото недели здоровья 2018\DSCF639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499992" y="3645024"/>
            <a:ext cx="2808312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146" name="WordArt 2"/>
          <p:cNvSpPr>
            <a:spLocks noChangeArrowheads="1" noChangeShapeType="1" noTextEdit="1"/>
          </p:cNvSpPr>
          <p:nvPr/>
        </p:nvSpPr>
        <p:spPr bwMode="auto">
          <a:xfrm>
            <a:off x="827584" y="5877272"/>
            <a:ext cx="7488832" cy="72008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"ФИЗКУЛЬТУРОЙ ЗАНИМАТЬСЯ-</a:t>
            </a:r>
          </a:p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НАДО В ФОРМУ ОДЕВАТЬСЯ"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19900"/>
          </a:xfrm>
          <a:prstGeom prst="rect">
            <a:avLst/>
          </a:prstGeom>
          <a:noFill/>
        </p:spPr>
      </p:pic>
      <p:sp>
        <p:nvSpPr>
          <p:cNvPr id="1027" name="WordArt 3"/>
          <p:cNvSpPr>
            <a:spLocks noChangeArrowheads="1" noChangeShapeType="1" noTextEdit="1"/>
          </p:cNvSpPr>
          <p:nvPr/>
        </p:nvSpPr>
        <p:spPr bwMode="auto">
          <a:xfrm>
            <a:off x="1259632" y="188641"/>
            <a:ext cx="6696744" cy="36003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endParaRPr lang="ru-RU" sz="3600" kern="10" spc="0" dirty="0" smtClean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  <a:p>
            <a:pPr algn="ctr" rtl="0"/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259632" y="188640"/>
            <a:ext cx="6336704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ВТОРНИК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" name="Рисунок 6" descr="C:\Users\Воспитатель\Desktop\фото недели здоровья 2018\IMG_20180329_11192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836712"/>
            <a:ext cx="3240360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Воспитатель\Desktop\фото недели здоровья 2018\IMG_20180329_11212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8104" y="908720"/>
            <a:ext cx="3024336" cy="24482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Воспитатель\Desktop\фото недели здоровья 2018\IMG_20180329_1122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2924944"/>
            <a:ext cx="2520280" cy="30243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51" name="WordArt 3"/>
          <p:cNvSpPr>
            <a:spLocks noChangeArrowheads="1" noChangeShapeType="1" noTextEdit="1"/>
          </p:cNvSpPr>
          <p:nvPr/>
        </p:nvSpPr>
        <p:spPr bwMode="auto">
          <a:xfrm>
            <a:off x="1691680" y="6165304"/>
            <a:ext cx="619268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"ЛЫЖНЫЕ ГОНКИ"</a:t>
            </a:r>
            <a:endParaRPr lang="ru-RU" sz="3600" kern="10" spc="0" dirty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19900"/>
          </a:xfrm>
          <a:prstGeom prst="rect">
            <a:avLst/>
          </a:prstGeom>
          <a:noFill/>
        </p:spPr>
      </p:pic>
      <p:sp>
        <p:nvSpPr>
          <p:cNvPr id="3074" name="WordArt 2"/>
          <p:cNvSpPr>
            <a:spLocks noChangeArrowheads="1" noChangeShapeType="1" noTextEdit="1"/>
          </p:cNvSpPr>
          <p:nvPr/>
        </p:nvSpPr>
        <p:spPr bwMode="auto">
          <a:xfrm>
            <a:off x="2339752" y="188640"/>
            <a:ext cx="4968552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СРЕДА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3075" name="WordArt 3"/>
          <p:cNvSpPr>
            <a:spLocks noChangeArrowheads="1" noChangeShapeType="1" noTextEdit="1"/>
          </p:cNvSpPr>
          <p:nvPr/>
        </p:nvSpPr>
        <p:spPr bwMode="auto">
          <a:xfrm>
            <a:off x="1259632" y="5949280"/>
            <a:ext cx="7128792" cy="648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"ЭКСКУРСИЯ В ФИЗКУЛЬТУРНЫЙ ЗАЛ"</a:t>
            </a:r>
          </a:p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(младшая группа)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8" name="Рисунок 7" descr="F:\Новая папка\SAM_344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836712"/>
            <a:ext cx="3312368" cy="23762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F:\Новая папка\SAM_344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15816" y="3501008"/>
            <a:ext cx="3312368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F:\Новая папка\SAM_3448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92080" y="908720"/>
            <a:ext cx="3024336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</p:spPr>
      </p:pic>
      <p:sp>
        <p:nvSpPr>
          <p:cNvPr id="4098" name="WordArt 2"/>
          <p:cNvSpPr>
            <a:spLocks noChangeArrowheads="1" noChangeShapeType="1" noTextEdit="1"/>
          </p:cNvSpPr>
          <p:nvPr/>
        </p:nvSpPr>
        <p:spPr bwMode="auto">
          <a:xfrm>
            <a:off x="1619672" y="188640"/>
            <a:ext cx="6048672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ЧЕТВЕРГ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4099" name="WordArt 3"/>
          <p:cNvSpPr>
            <a:spLocks noChangeArrowheads="1" noChangeShapeType="1" noTextEdit="1"/>
          </p:cNvSpPr>
          <p:nvPr/>
        </p:nvSpPr>
        <p:spPr bwMode="auto">
          <a:xfrm>
            <a:off x="1098550" y="6021288"/>
            <a:ext cx="6713810" cy="4320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"ПУТЕШЕСТВИЕ В СТРАНУ ЗДОРОВЬЯ"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" name="Рисунок 6" descr="C:\Users\Воспитатель\Desktop\фото недели здоровья 2018\DSCF652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568" y="1124744"/>
            <a:ext cx="3096344" cy="230425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Воспитатель\Desktop\фото недели здоровья 2018\DSCF652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1196752"/>
            <a:ext cx="2880320" cy="2160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Воспитатель\Desktop\фото недели здоровья 2018\DSCF652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87824" y="3645024"/>
            <a:ext cx="3168352" cy="20882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Воспитатель\Desktop\фон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050"/>
            <a:ext cx="9144000" cy="6819900"/>
          </a:xfrm>
          <a:prstGeom prst="rect">
            <a:avLst/>
          </a:prstGeom>
          <a:noFill/>
        </p:spPr>
      </p:pic>
      <p:sp>
        <p:nvSpPr>
          <p:cNvPr id="5122" name="WordArt 2"/>
          <p:cNvSpPr>
            <a:spLocks noChangeArrowheads="1" noChangeShapeType="1" noTextEdit="1"/>
          </p:cNvSpPr>
          <p:nvPr/>
        </p:nvSpPr>
        <p:spPr bwMode="auto">
          <a:xfrm>
            <a:off x="1835696" y="188640"/>
            <a:ext cx="6192688" cy="36004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ПЯТНИЦА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sp>
        <p:nvSpPr>
          <p:cNvPr id="5123" name="WordArt 3"/>
          <p:cNvSpPr>
            <a:spLocks noChangeArrowheads="1" noChangeShapeType="1" noTextEdit="1"/>
          </p:cNvSpPr>
          <p:nvPr/>
        </p:nvSpPr>
        <p:spPr bwMode="auto">
          <a:xfrm>
            <a:off x="1098550" y="6021288"/>
            <a:ext cx="7001842" cy="50405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СПОРТИВНОЕ РАЗВЛЕЧЕНИЕ</a:t>
            </a:r>
          </a:p>
          <a:p>
            <a:pPr algn="ctr" rtl="0"/>
            <a:r>
              <a:rPr lang="ru-RU" sz="3600" kern="10" spc="0" smtClean="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/>
              </a:rPr>
              <a:t>"В ЗДОРОВОМ ТЕЛЕ-ЗДОРОВЫЙ ДУХ"</a:t>
            </a:r>
            <a:endParaRPr lang="ru-RU" sz="3600" kern="10" spc="0">
              <a:ln w="19050">
                <a:solidFill>
                  <a:srgbClr val="99CC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Impact"/>
            </a:endParaRPr>
          </a:p>
        </p:txBody>
      </p:sp>
      <p:pic>
        <p:nvPicPr>
          <p:cNvPr id="7" name="Рисунок 6" descr="C:\Users\Воспитатель\Desktop\фото недели здоровья 2018\развлечение\DSCF658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620688"/>
            <a:ext cx="2880320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C:\Users\Воспитатель\Desktop\фото недели здоровья 2018\развлечение\DSCF658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692696"/>
            <a:ext cx="2592288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C:\Users\Воспитатель\Desktop\фото недели здоровья 2018\развлечение\DSCF6555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3848" y="1340768"/>
            <a:ext cx="2684289" cy="20132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C:\Users\Воспитатель\Desktop\фото недели здоровья 2018\развлечение\DSCF6570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429000"/>
            <a:ext cx="2612571" cy="19594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 descr="C:\Users\Воспитатель\Desktop\фото недели здоровья 2018\развлечение\DSCF6549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72200" y="3284984"/>
            <a:ext cx="2622816" cy="1967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C:\Users\Воспитатель\Desktop\фото недели здоровья 2018\развлечение\DSCF659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75856" y="3717032"/>
            <a:ext cx="2663797" cy="1997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c48e722-e5ee-4bb4-abb8-2d4075f5b3da">6PQ52NDQUCDJ-383-5876</_dlc_DocId>
    <_dlc_DocIdUrl xmlns="4c48e722-e5ee-4bb4-abb8-2d4075f5b3da">
      <Url>http://www.eduportal44.ru/Manturovo/mant_MDOU7/skaska/_layouts/15/DocIdRedir.aspx?ID=6PQ52NDQUCDJ-383-5876</Url>
      <Description>6PQ52NDQUCDJ-383-5876</Description>
    </_dlc_DocIdUrl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AD7EB0ED007D3645A0A0E32C349D132B" ma:contentTypeVersion="1" ma:contentTypeDescription="Создание документа." ma:contentTypeScope="" ma:versionID="593c3686e39365c2de556bdf11f5b117">
  <xsd:schema xmlns:xsd="http://www.w3.org/2001/XMLSchema" xmlns:xs="http://www.w3.org/2001/XMLSchema" xmlns:p="http://schemas.microsoft.com/office/2006/metadata/properties" xmlns:ns2="4c48e722-e5ee-4bb4-abb8-2d4075f5b3da" targetNamespace="http://schemas.microsoft.com/office/2006/metadata/properties" ma:root="true" ma:fieldsID="589ef728952e1ffe9bd0efd8a77aec59" ns2:_="">
    <xsd:import namespace="4c48e722-e5ee-4bb4-abb8-2d4075f5b3d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48e722-e5ee-4bb4-abb8-2d4075f5b3d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  <xsd:element name="SharedWithUsers" ma:index="11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7B15384-8308-4743-A917-127EFEA9B9C1}"/>
</file>

<file path=customXml/itemProps2.xml><?xml version="1.0" encoding="utf-8"?>
<ds:datastoreItem xmlns:ds="http://schemas.openxmlformats.org/officeDocument/2006/customXml" ds:itemID="{523E5CCC-E0C8-41A9-9C7F-F14E6D64BE28}"/>
</file>

<file path=customXml/itemProps3.xml><?xml version="1.0" encoding="utf-8"?>
<ds:datastoreItem xmlns:ds="http://schemas.openxmlformats.org/officeDocument/2006/customXml" ds:itemID="{37EE698A-8E0A-48BC-B4B5-C249F5B352FB}"/>
</file>

<file path=customXml/itemProps4.xml><?xml version="1.0" encoding="utf-8"?>
<ds:datastoreItem xmlns:ds="http://schemas.openxmlformats.org/officeDocument/2006/customXml" ds:itemID="{2C8E25DE-5A18-4D66-929B-FF036CBE6D4C}"/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66</Words>
  <Application>Microsoft Office PowerPoint</Application>
  <PresentationFormat>Экран (4:3)</PresentationFormat>
  <Paragraphs>21</Paragraphs>
  <Slides>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8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Воспитатель</dc:creator>
  <cp:lastModifiedBy>Воспитатель</cp:lastModifiedBy>
  <cp:revision>12</cp:revision>
  <dcterms:created xsi:type="dcterms:W3CDTF">2018-04-04T10:03:00Z</dcterms:created>
  <dcterms:modified xsi:type="dcterms:W3CDTF">2018-04-11T11:09:13Z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0x010100AD7EB0ED007D3645A0A0E32C349D132B</vt:lpwstr>
  </property>
  <property fmtid="{D5CDD505-2E9C-101B-9397-08002B2CF9AE}" pid="3" name="_dlc_DocIdItemGuid">
    <vt:lpwstr>4b708d6d-4a60-448e-b643-4b7598666461</vt:lpwstr>
  </property>
</Properties>
</file>