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23.xml" ContentType="application/vnd.openxmlformats-officedocument.presentationml.slide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0" r:id="rId23"/>
    <p:sldId id="279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356F"/>
    <a:srgbClr val="34523B"/>
    <a:srgbClr val="3E6247"/>
    <a:srgbClr val="578964"/>
    <a:srgbClr val="419F7B"/>
    <a:srgbClr val="2FB19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888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2040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A21CB13-CCB4-4627-BE70-DC281CF17BDF}" type="datetimeFigureOut">
              <a:rPr lang="ru-RU"/>
              <a:pPr>
                <a:defRPr/>
              </a:pPr>
              <a:t>29.11.2017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FF6405E-734C-4541-B196-6DB6BD7351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AB3D0BB-AADD-4433-9E66-6820223B1F2B}" type="datetimeFigureOut">
              <a:rPr lang="ru-RU"/>
              <a:pPr>
                <a:defRPr/>
              </a:pPr>
              <a:t>29.11.2017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C96DAE7-097B-418F-8941-2509EF9349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016000" y="0"/>
            <a:ext cx="5867400" cy="3822700"/>
            <a:chOff x="640" y="0"/>
            <a:chExt cx="3696" cy="2408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184" y="1368"/>
              <a:ext cx="3152" cy="1040"/>
            </a:xfrm>
            <a:prstGeom prst="rect">
              <a:avLst/>
            </a:prstGeom>
            <a:noFill/>
            <a:ln w="9525">
              <a:solidFill>
                <a:srgbClr val="99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333" y="1232"/>
              <a:ext cx="2859" cy="1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40" y="0"/>
              <a:ext cx="683" cy="17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624" y="1416"/>
                </a:cxn>
              </a:cxnLst>
              <a:rect l="0" t="0" r="r" b="b"/>
              <a:pathLst>
                <a:path w="624" h="1416">
                  <a:moveTo>
                    <a:pt x="0" y="0"/>
                  </a:moveTo>
                  <a:lnTo>
                    <a:pt x="0" y="1416"/>
                  </a:lnTo>
                  <a:lnTo>
                    <a:pt x="624" y="141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768" y="0"/>
              <a:ext cx="416" cy="20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624" y="1416"/>
                </a:cxn>
              </a:cxnLst>
              <a:rect l="0" t="0" r="r" b="b"/>
              <a:pathLst>
                <a:path w="624" h="1416">
                  <a:moveTo>
                    <a:pt x="0" y="0"/>
                  </a:moveTo>
                  <a:lnTo>
                    <a:pt x="0" y="1416"/>
                  </a:lnTo>
                  <a:lnTo>
                    <a:pt x="624" y="1416"/>
                  </a:lnTo>
                </a:path>
              </a:pathLst>
            </a:custGeom>
            <a:noFill/>
            <a:ln w="9525">
              <a:solidFill>
                <a:srgbClr val="99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</p:grpSp>
      <p:pic>
        <p:nvPicPr>
          <p:cNvPr id="9" name="Picture 11" descr="liam_ball_1.gi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381000"/>
            <a:ext cx="86677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4343400" cy="14478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4038600"/>
            <a:ext cx="4191000" cy="11430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152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14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590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047F0-8522-4695-AA63-2A61A61F4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build="p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24C4F-D30A-43AB-9A22-9A50B4E23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600" y="381000"/>
            <a:ext cx="167640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487680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3111B-F8C2-45B6-B2E6-1B095E8D94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04800" y="165100"/>
            <a:ext cx="8813800" cy="6692900"/>
            <a:chOff x="192" y="104"/>
            <a:chExt cx="5552" cy="4216"/>
          </a:xfrm>
        </p:grpSpPr>
        <p:sp>
          <p:nvSpPr>
            <p:cNvPr id="5" name="Rectangle 12"/>
            <p:cNvSpPr>
              <a:spLocks noChangeArrowheads="1"/>
            </p:cNvSpPr>
            <p:nvPr/>
          </p:nvSpPr>
          <p:spPr bwMode="auto">
            <a:xfrm>
              <a:off x="192" y="104"/>
              <a:ext cx="3763" cy="640"/>
            </a:xfrm>
            <a:prstGeom prst="rect">
              <a:avLst/>
            </a:prstGeom>
            <a:noFill/>
            <a:ln w="9525">
              <a:solidFill>
                <a:srgbClr val="99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" name="Rectangle 13"/>
            <p:cNvSpPr>
              <a:spLocks noChangeArrowheads="1"/>
            </p:cNvSpPr>
            <p:nvPr/>
          </p:nvSpPr>
          <p:spPr bwMode="auto">
            <a:xfrm>
              <a:off x="296" y="192"/>
              <a:ext cx="3817" cy="6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7" name="Line 14"/>
            <p:cNvSpPr>
              <a:spLocks noChangeShapeType="1"/>
            </p:cNvSpPr>
            <p:nvPr/>
          </p:nvSpPr>
          <p:spPr bwMode="auto">
            <a:xfrm>
              <a:off x="1112" y="751"/>
              <a:ext cx="0" cy="35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8" name="Freeform 15"/>
            <p:cNvSpPr>
              <a:spLocks/>
            </p:cNvSpPr>
            <p:nvPr/>
          </p:nvSpPr>
          <p:spPr bwMode="auto">
            <a:xfrm>
              <a:off x="640" y="680"/>
              <a:ext cx="5104" cy="1792"/>
            </a:xfrm>
            <a:custGeom>
              <a:avLst/>
              <a:gdLst/>
              <a:ahLst/>
              <a:cxnLst>
                <a:cxn ang="0">
                  <a:pos x="4816" y="0"/>
                </a:cxn>
                <a:cxn ang="0">
                  <a:pos x="0" y="0"/>
                </a:cxn>
                <a:cxn ang="0">
                  <a:pos x="0" y="1984"/>
                </a:cxn>
                <a:cxn ang="0">
                  <a:pos x="448" y="1984"/>
                </a:cxn>
              </a:cxnLst>
              <a:rect l="0" t="0" r="r" b="b"/>
              <a:pathLst>
                <a:path w="4816" h="1984">
                  <a:moveTo>
                    <a:pt x="4816" y="0"/>
                  </a:moveTo>
                  <a:lnTo>
                    <a:pt x="0" y="0"/>
                  </a:lnTo>
                  <a:lnTo>
                    <a:pt x="0" y="1984"/>
                  </a:lnTo>
                  <a:lnTo>
                    <a:pt x="448" y="1984"/>
                  </a:lnTo>
                </a:path>
              </a:pathLst>
            </a:custGeom>
            <a:noFill/>
            <a:ln w="9525">
              <a:solidFill>
                <a:srgbClr val="99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</p:grpSp>
      <p:pic>
        <p:nvPicPr>
          <p:cNvPr id="9" name="Picture 6" descr="liam_ball_1.g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572000"/>
            <a:ext cx="86677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EF5EB-77A4-4313-A2DE-AA24457D6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DB5CA-1479-40CF-BD81-673BD43BC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1676400"/>
            <a:ext cx="2628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676400"/>
            <a:ext cx="2628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17BFB-07E4-4ACB-8F59-86624C11C9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0B31A-605D-4413-8B80-DBB23E3A4B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AEBA5-276D-4584-B59E-60E0BA9DF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178C8-867F-4E43-A51C-7DFE979EC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C9861-037E-4802-AC83-5CC87E135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304800" y="165100"/>
            <a:ext cx="8813800" cy="6692900"/>
            <a:chOff x="192" y="104"/>
            <a:chExt cx="5552" cy="4216"/>
          </a:xfrm>
        </p:grpSpPr>
        <p:sp>
          <p:nvSpPr>
            <p:cNvPr id="6" name="Rectangle 12"/>
            <p:cNvSpPr>
              <a:spLocks noChangeArrowheads="1"/>
            </p:cNvSpPr>
            <p:nvPr/>
          </p:nvSpPr>
          <p:spPr bwMode="auto">
            <a:xfrm>
              <a:off x="192" y="104"/>
              <a:ext cx="3763" cy="640"/>
            </a:xfrm>
            <a:prstGeom prst="rect">
              <a:avLst/>
            </a:prstGeom>
            <a:noFill/>
            <a:ln w="9525">
              <a:solidFill>
                <a:srgbClr val="99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7" name="Rectangle 13"/>
            <p:cNvSpPr>
              <a:spLocks noChangeArrowheads="1"/>
            </p:cNvSpPr>
            <p:nvPr/>
          </p:nvSpPr>
          <p:spPr bwMode="auto">
            <a:xfrm>
              <a:off x="296" y="192"/>
              <a:ext cx="3817" cy="6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8" name="Line 14"/>
            <p:cNvSpPr>
              <a:spLocks noChangeShapeType="1"/>
            </p:cNvSpPr>
            <p:nvPr/>
          </p:nvSpPr>
          <p:spPr bwMode="auto">
            <a:xfrm>
              <a:off x="1112" y="751"/>
              <a:ext cx="0" cy="35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9" name="Freeform 15"/>
            <p:cNvSpPr>
              <a:spLocks/>
            </p:cNvSpPr>
            <p:nvPr/>
          </p:nvSpPr>
          <p:spPr bwMode="auto">
            <a:xfrm>
              <a:off x="640" y="680"/>
              <a:ext cx="5104" cy="1792"/>
            </a:xfrm>
            <a:custGeom>
              <a:avLst/>
              <a:gdLst/>
              <a:ahLst/>
              <a:cxnLst>
                <a:cxn ang="0">
                  <a:pos x="4816" y="0"/>
                </a:cxn>
                <a:cxn ang="0">
                  <a:pos x="0" y="0"/>
                </a:cxn>
                <a:cxn ang="0">
                  <a:pos x="0" y="1984"/>
                </a:cxn>
                <a:cxn ang="0">
                  <a:pos x="448" y="1984"/>
                </a:cxn>
              </a:cxnLst>
              <a:rect l="0" t="0" r="r" b="b"/>
              <a:pathLst>
                <a:path w="4816" h="1984">
                  <a:moveTo>
                    <a:pt x="4816" y="0"/>
                  </a:moveTo>
                  <a:lnTo>
                    <a:pt x="0" y="0"/>
                  </a:lnTo>
                  <a:lnTo>
                    <a:pt x="0" y="1984"/>
                  </a:lnTo>
                  <a:lnTo>
                    <a:pt x="448" y="1984"/>
                  </a:lnTo>
                </a:path>
              </a:pathLst>
            </a:custGeom>
            <a:noFill/>
            <a:ln w="9525">
              <a:solidFill>
                <a:srgbClr val="99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</p:grpSp>
      <p:pic>
        <p:nvPicPr>
          <p:cNvPr id="10" name="Picture 8" descr="Bitmap_125.bmp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914400" y="1371600"/>
            <a:ext cx="5715000" cy="45720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43000" y="1752600"/>
            <a:ext cx="5257800" cy="3962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52600" y="60531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F5FAD-ABE0-45D9-8FDF-A5DFCAABB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  <p:bldP spid="4" grpId="0" build="p" autoUpdateAnimBg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5638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1676400"/>
            <a:ext cx="5410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00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288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fld id="{72FFD1F4-2D9A-4274-A46C-352EA9627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11"/>
          <p:cNvGrpSpPr>
            <a:grpSpLocks/>
          </p:cNvGrpSpPr>
          <p:nvPr/>
        </p:nvGrpSpPr>
        <p:grpSpPr bwMode="auto">
          <a:xfrm>
            <a:off x="304800" y="165100"/>
            <a:ext cx="8813800" cy="6692900"/>
            <a:chOff x="192" y="104"/>
            <a:chExt cx="5552" cy="4216"/>
          </a:xfrm>
        </p:grpSpPr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192" y="104"/>
              <a:ext cx="3763" cy="640"/>
            </a:xfrm>
            <a:prstGeom prst="rect">
              <a:avLst/>
            </a:prstGeom>
            <a:noFill/>
            <a:ln w="9525">
              <a:solidFill>
                <a:srgbClr val="99CC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296" y="192"/>
              <a:ext cx="3817" cy="6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1278" name="Line 14"/>
            <p:cNvSpPr>
              <a:spLocks noChangeShapeType="1"/>
            </p:cNvSpPr>
            <p:nvPr/>
          </p:nvSpPr>
          <p:spPr bwMode="auto">
            <a:xfrm>
              <a:off x="1112" y="751"/>
              <a:ext cx="0" cy="35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1279" name="Freeform 15"/>
            <p:cNvSpPr>
              <a:spLocks/>
            </p:cNvSpPr>
            <p:nvPr/>
          </p:nvSpPr>
          <p:spPr bwMode="auto">
            <a:xfrm>
              <a:off x="640" y="680"/>
              <a:ext cx="5104" cy="1792"/>
            </a:xfrm>
            <a:custGeom>
              <a:avLst/>
              <a:gdLst/>
              <a:ahLst/>
              <a:cxnLst>
                <a:cxn ang="0">
                  <a:pos x="4816" y="0"/>
                </a:cxn>
                <a:cxn ang="0">
                  <a:pos x="0" y="0"/>
                </a:cxn>
                <a:cxn ang="0">
                  <a:pos x="0" y="1984"/>
                </a:cxn>
                <a:cxn ang="0">
                  <a:pos x="448" y="1984"/>
                </a:cxn>
              </a:cxnLst>
              <a:rect l="0" t="0" r="r" b="b"/>
              <a:pathLst>
                <a:path w="4816" h="1984">
                  <a:moveTo>
                    <a:pt x="4816" y="0"/>
                  </a:moveTo>
                  <a:lnTo>
                    <a:pt x="0" y="0"/>
                  </a:lnTo>
                  <a:lnTo>
                    <a:pt x="0" y="1984"/>
                  </a:lnTo>
                  <a:lnTo>
                    <a:pt x="448" y="1984"/>
                  </a:lnTo>
                </a:path>
              </a:pathLst>
            </a:custGeom>
            <a:noFill/>
            <a:ln w="9525">
              <a:solidFill>
                <a:srgbClr val="99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67" r:id="rId3"/>
    <p:sldLayoutId id="2147483666" r:id="rId4"/>
    <p:sldLayoutId id="2147483665" r:id="rId5"/>
    <p:sldLayoutId id="2147483664" r:id="rId6"/>
    <p:sldLayoutId id="2147483663" r:id="rId7"/>
    <p:sldLayoutId id="2147483662" r:id="rId8"/>
    <p:sldLayoutId id="2147483670" r:id="rId9"/>
    <p:sldLayoutId id="2147483661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>
        <p:tmplLst>
          <p:tmpl lvl="1">
            <p:tnLst>
              <p:par>
                <p:cTn presetID="45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26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126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126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26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126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126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26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126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126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26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126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126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26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126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126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&#1088;&#1072;&#1073;&#1086;&#1090;&#1072;\&#1092;&#1080;&#1079;&#1084;&#1080;&#1085;&#1091;&#1090;&#1082;&#1080;\&#1084;&#1091;&#1079;&#1099;&#1082;&#1072;&#1083;&#1100;&#1085;&#1099;&#1077;%20&#1092;&#1080;&#1079;&#1084;&#1080;&#1085;&#1091;&#1090;&#1082;&#1080;\&#1076;&#1074;&#1077;%20&#1088;&#1091;&#1082;&#1080;\dve_ruki.mp3" TargetMode="External"/><Relationship Id="rId5" Type="http://schemas.openxmlformats.org/officeDocument/2006/relationships/image" Target="../media/image18.png"/><Relationship Id="rId4" Type="http://schemas.openxmlformats.org/officeDocument/2006/relationships/image" Target="../media/image17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28.gif"/><Relationship Id="rId4" Type="http://schemas.openxmlformats.org/officeDocument/2006/relationships/image" Target="../media/image16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zanimatika.narod.ru/Nachalka6.htm" TargetMode="External"/><Relationship Id="rId2" Type="http://schemas.openxmlformats.org/officeDocument/2006/relationships/hyperlink" Target="http://uinny.ru/fs_sport2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rozagadki.ru/831-shkolnyjj-krossvord-na-sportivnuju-temu.html" TargetMode="External"/><Relationship Id="rId4" Type="http://schemas.openxmlformats.org/officeDocument/2006/relationships/hyperlink" Target="http://www.vsezagadki.ru/2010/03/zagadki-o-sport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785813" y="1071563"/>
            <a:ext cx="6643687" cy="1428750"/>
          </a:xfrm>
        </p:spPr>
        <p:txBody>
          <a:bodyPr/>
          <a:lstStyle/>
          <a:p>
            <a:pPr eaLnBrk="1" hangingPunct="1"/>
            <a:r>
              <a:rPr lang="ru-RU" sz="7200" smtClean="0">
                <a:solidFill>
                  <a:srgbClr val="73356F"/>
                </a:solidFill>
                <a:latin typeface="Arial" charset="0"/>
                <a:cs typeface="Arial" charset="0"/>
              </a:rPr>
              <a:t>День здоровья</a:t>
            </a:r>
            <a:endParaRPr lang="en-US" sz="7200" smtClean="0">
              <a:solidFill>
                <a:srgbClr val="73356F"/>
              </a:solidFill>
              <a:latin typeface="Arial" charset="0"/>
              <a:cs typeface="Arial" charset="0"/>
            </a:endParaRPr>
          </a:p>
        </p:txBody>
      </p:sp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2143125" y="2571750"/>
            <a:ext cx="42370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Станция «Загадочная»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2214563" y="1676400"/>
            <a:ext cx="5024437" cy="2466975"/>
          </a:xfrm>
        </p:spPr>
        <p:txBody>
          <a:bodyPr/>
          <a:lstStyle/>
          <a:p>
            <a:pPr eaLnBrk="1" hangingPunct="1"/>
            <a:r>
              <a:rPr lang="ru-RU" b="1" smtClean="0"/>
              <a:t>Из-под небес,</a:t>
            </a:r>
            <a:br>
              <a:rPr lang="ru-RU" b="1" smtClean="0"/>
            </a:br>
            <a:r>
              <a:rPr lang="ru-RU" b="1" smtClean="0"/>
              <a:t>Как в страшном сне,</a:t>
            </a:r>
            <a:br>
              <a:rPr lang="ru-RU" b="1" smtClean="0"/>
            </a:br>
            <a:r>
              <a:rPr lang="ru-RU" b="1" smtClean="0"/>
              <a:t>Спортсмен летит</a:t>
            </a:r>
            <a:br>
              <a:rPr lang="ru-RU" b="1" smtClean="0"/>
            </a:br>
            <a:r>
              <a:rPr lang="ru-RU" b="1" smtClean="0"/>
              <a:t>На простыне!</a:t>
            </a:r>
            <a:br>
              <a:rPr lang="ru-RU" b="1" smtClean="0"/>
            </a:br>
            <a:endParaRPr lang="ru-RU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25" y="3571875"/>
            <a:ext cx="24765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5" descr="C:\рисунки\Шаблоны презентаций\Фоны\bv1029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Физминутка </a:t>
            </a:r>
            <a:br>
              <a:rPr lang="ru-RU" smtClean="0"/>
            </a:br>
            <a:r>
              <a:rPr lang="ru-RU" smtClean="0"/>
              <a:t>«Две сестрицы –две руки»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5" y="6072188"/>
            <a:ext cx="8286750" cy="500062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Компанеец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Екатерина Анатольевна, учитель начальных классов Гимназии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</a:rPr>
              <a:t>г.Лабытнанги</a:t>
            </a:r>
            <a:endParaRPr lang="ru-RU" sz="16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5604" name="Picture 2" descr="C:\рисунки\анимашки\танцы спорт\126598fc0d9c1fe87eb0b111e43e8ac8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" y="357188"/>
            <a:ext cx="2071688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dve_ruk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-642938" y="48577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78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91000" numSld="14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5" descr="C:\рисунки\Шаблоны презентаций\Фоны\bv102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Picture 2" descr="C:\рисунки\анимашки\танцы спорт\366870342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63" y="571500"/>
            <a:ext cx="5208587" cy="421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8078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5" descr="C:\рисунки\Шаблоны презентаций\Фоны\bv102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2" descr="C:\рисунки\анимашки\танцы спорт\sporta-49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03438" y="1928813"/>
            <a:ext cx="5972175" cy="253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8547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5" descr="C:\рисунки\Шаблоны презентаций\Фоны\bv102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4" name="Picture 3" descr="C:\рисунки\анимашки\танцы спорт\sporta-109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38" y="1000125"/>
            <a:ext cx="3433762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672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5" descr="C:\рисунки\Шаблоны презентаций\Фоны\bv102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8" name="Picture 2" descr="C:\рисунки\анимашки\танцы спорт\sports-5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500" y="1857375"/>
            <a:ext cx="5551488" cy="207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8656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5" descr="C:\рисунки\Шаблоны презентаций\Фоны\bv102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2" descr="C:\рисунки\анимашки\танцы спорт\sports-37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613" y="979488"/>
            <a:ext cx="4592637" cy="459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625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5" descr="C:\рисунки\Шаблоны презентаций\Фоны\bv102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6" name="Picture 2" descr="C:\рисунки\анимашки\танцы спорт\1eea639589fa1f2f4b4af4dafe942428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313" y="-149225"/>
            <a:ext cx="4214812" cy="700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8547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5" descr="C:\рисунки\Шаблоны презентаций\Фоны\bv102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0" name="Picture 2" descr="C:\рисунки\анимашки\танцы спорт\3fde2f8e4bcce9d1d1dee2ce082a06f7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714375"/>
            <a:ext cx="4403725" cy="559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828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5" descr="C:\рисунки\Шаблоны презентаций\Фоны\bv102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4" name="Picture 3" descr="C:\рисунки\анимашки\танцы спорт\5ba19a1d79cb449be32002025714f5ba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0" y="1143000"/>
            <a:ext cx="3286125" cy="468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811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Игра по станциям</a:t>
            </a:r>
            <a:endParaRPr lang="ru-RU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5400" b="1" smtClean="0">
                <a:solidFill>
                  <a:srgbClr val="0070C0"/>
                </a:solidFill>
              </a:rPr>
              <a:t>Станция «Загадочная»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5" descr="C:\рисунки\Шаблоны презентаций\Фоны\bv102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8" name="Picture 3" descr="C:\рисунки\анимашки\танцы спорт\165432618.jpg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49363" y="317500"/>
            <a:ext cx="6251575" cy="568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016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5" descr="C:\рисунки\Шаблоны презентаций\Фоны\bv1029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 descr="C:\рисунки\анимашки\РАЗНОЕ\Руки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50" y="3071813"/>
            <a:ext cx="3419475" cy="328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14313" y="357188"/>
            <a:ext cx="8643937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latin typeface="Calibri" pitchFamily="34" charset="0"/>
              </a:rPr>
              <a:t>Береги </a:t>
            </a:r>
          </a:p>
          <a:p>
            <a:r>
              <a:rPr lang="ru-RU" sz="4000">
                <a:latin typeface="Calibri" pitchFamily="34" charset="0"/>
              </a:rPr>
              <a:t>         здоровье </a:t>
            </a:r>
          </a:p>
          <a:p>
            <a:r>
              <a:rPr lang="ru-RU" sz="4000">
                <a:latin typeface="Calibri" pitchFamily="34" charset="0"/>
              </a:rPr>
              <a:t>                      смолоду!</a:t>
            </a:r>
          </a:p>
        </p:txBody>
      </p:sp>
    </p:spTree>
    <p:custDataLst>
      <p:tags r:id="rId1"/>
    </p:custDataLst>
  </p:cSld>
  <p:clrMapOvr>
    <a:masterClrMapping/>
  </p:clrMapOvr>
  <p:transition advTm="459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83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313" y="928688"/>
          <a:ext cx="8572500" cy="5397500"/>
        </p:xfrm>
        <a:graphic>
          <a:graphicData uri="http://schemas.openxmlformats.org/drawingml/2006/table">
            <a:tbl>
              <a:tblPr/>
              <a:tblGrid>
                <a:gridCol w="3000396"/>
                <a:gridCol w="5572162"/>
              </a:tblGrid>
              <a:tr h="5191146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b="1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корзину мяч забить мечтаем,</a:t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Но соперник нам мешает.</a:t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Мяч ведут рукой об пол</a:t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игре известной ____________.</a:t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Под стеклом сижу,</a:t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 все стороны гляжу,</a:t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лес со мною заберёшься – </a:t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пути не собьёшься.</a:t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Это что за молодец?</a:t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бассейне плавает ____________.</a:t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 Тучек нет на горизонте,</a:t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Но раскрылся в небе зонтик.</a:t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Через несколько минут</a:t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Опустился _________________.</a:t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endParaRPr lang="ru-RU" sz="1400" b="1" dirty="0">
                        <a:solidFill>
                          <a:schemeClr val="tx1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5. От ворот до ворот </a:t>
                      </a:r>
                      <a:br>
                        <a:rPr lang="ru-RU" sz="14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Бойко бегает народ.</a:t>
                      </a:r>
                      <a:br>
                        <a:rPr lang="ru-RU" sz="14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 воротах этих</a:t>
                      </a:r>
                      <a:br>
                        <a:rPr lang="ru-RU" sz="14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Рыбацкие сети.</a:t>
                      </a:r>
                      <a:endParaRPr lang="ru-RU" sz="1400" b="1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6. Не пойму, ребята, кто вы?</a:t>
                      </a:r>
                      <a:br>
                        <a:rPr lang="ru-RU" sz="14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Птицеловы? Рыболовы?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Что </a:t>
                      </a: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 невод во дворе?</a:t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Не мешал бы ты игре.</a:t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Ты бы лучше отошёл,</a:t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Мы играем в _______________.</a:t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7. В соревнованиях участвовать</a:t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Каждый рад.</a:t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 ждут команды от судьи:</a:t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«На _________________ ».</a:t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endParaRPr lang="ru-RU" sz="1400" b="1" dirty="0">
                        <a:solidFill>
                          <a:schemeClr val="tx1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143625" y="1143000"/>
          <a:ext cx="2643188" cy="4941888"/>
        </p:xfrm>
        <a:graphic>
          <a:graphicData uri="http://schemas.openxmlformats.org/drawingml/2006/table">
            <a:tbl>
              <a:tblPr/>
              <a:tblGrid>
                <a:gridCol w="2643205"/>
              </a:tblGrid>
              <a:tr h="49416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 Куда Ваня, туда мы.</a:t>
                      </a:r>
                      <a:b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Мы забава в дни зимы.</a:t>
                      </a:r>
                      <a:b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 отлично нынче мы</a:t>
                      </a:r>
                      <a:b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 башмакам привинчены.</a:t>
                      </a:r>
                      <a:b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9. Он не игрок, но спорить</a:t>
                      </a:r>
                      <a:b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 ним нельзя!</a:t>
                      </a:r>
                      <a:b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Свистит всех громче кто?</a:t>
                      </a:r>
                      <a:b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10. Кушай морковку, салат,</a:t>
                      </a:r>
                      <a:b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Апельсины …..</a:t>
                      </a:r>
                      <a:b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Спортсмену для силы нужны</a:t>
                      </a:r>
                      <a:b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_______________________.</a:t>
                      </a:r>
                      <a:b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11. Плывёт белый гусь - </a:t>
                      </a:r>
                      <a:b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Брюхо деревянное,</a:t>
                      </a:r>
                      <a:b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Крыло полотняное.</a:t>
                      </a:r>
                      <a:endParaRPr lang="ru-RU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sz="14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Ссылки на источники</a:t>
            </a:r>
          </a:p>
        </p:txBody>
      </p:sp>
      <p:sp>
        <p:nvSpPr>
          <p:cNvPr id="38914" name="Содержимое 2"/>
          <p:cNvSpPr>
            <a:spLocks noGrp="1"/>
          </p:cNvSpPr>
          <p:nvPr>
            <p:ph idx="1"/>
          </p:nvPr>
        </p:nvSpPr>
        <p:spPr>
          <a:xfrm>
            <a:off x="1828800" y="1676400"/>
            <a:ext cx="6672263" cy="40386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ru-RU" u="sng" smtClean="0">
                <a:solidFill>
                  <a:srgbClr val="FF0000"/>
                </a:solidFill>
                <a:hlinkClick r:id="rId2"/>
              </a:rPr>
              <a:t>http://uinny.ru/fs_sport2.html</a:t>
            </a:r>
            <a:endParaRPr lang="ru-RU" u="sng" smtClean="0">
              <a:solidFill>
                <a:srgbClr val="FF0000"/>
              </a:solidFill>
            </a:endParaRPr>
          </a:p>
          <a:p>
            <a:pPr eaLnBrk="1" hangingPunct="1"/>
            <a:r>
              <a:rPr lang="ru-RU" u="sng" smtClean="0">
                <a:hlinkClick r:id="rId3"/>
              </a:rPr>
              <a:t>http://zanimatika.narod.ru/Nachalka6.htm</a:t>
            </a:r>
            <a:endParaRPr lang="ru-RU" u="sng" smtClean="0"/>
          </a:p>
          <a:p>
            <a:pPr eaLnBrk="1" hangingPunct="1"/>
            <a:r>
              <a:rPr lang="ru-RU" u="sng" smtClean="0">
                <a:hlinkClick r:id="rId4"/>
              </a:rPr>
              <a:t>http://www.vsezagadki.ru/2010/03/zagadki-o-sporte/</a:t>
            </a:r>
            <a:endParaRPr lang="ru-RU" u="sng" smtClean="0"/>
          </a:p>
          <a:p>
            <a:pPr eaLnBrk="1" hangingPunct="1"/>
            <a:r>
              <a:rPr lang="ru-RU" u="sng" smtClean="0">
                <a:hlinkClick r:id="rId5"/>
              </a:rPr>
              <a:t>http://www.prozagadki.ru/831-shkolnyjj-krossvord-na-sportivnuju-temu.html</a:t>
            </a:r>
            <a:endParaRPr lang="ru-RU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253288" cy="6858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Доскажи словечко</a:t>
            </a:r>
            <a:endParaRPr lang="en-US" sz="36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928688" y="1714500"/>
            <a:ext cx="7715250" cy="4038600"/>
          </a:xfrm>
        </p:spPr>
        <p:txBody>
          <a:bodyPr/>
          <a:lstStyle/>
          <a:p>
            <a:pPr eaLnBrk="1" hangingPunct="1"/>
            <a:endParaRPr lang="ru-RU" smtClean="0"/>
          </a:p>
          <a:p>
            <a:pPr eaLnBrk="1" hangingPunct="1"/>
            <a:r>
              <a:rPr lang="ru-RU" smtClean="0"/>
              <a:t>Холода не бойся, сам по пояс</a:t>
            </a:r>
          </a:p>
          <a:p>
            <a:pPr eaLnBrk="1" hangingPunct="1"/>
            <a:r>
              <a:rPr lang="ru-RU" smtClean="0"/>
              <a:t>Кто спортом занимается, тот силы</a:t>
            </a:r>
          </a:p>
          <a:p>
            <a:pPr eaLnBrk="1" hangingPunct="1"/>
            <a:endParaRPr lang="ru-RU" smtClean="0"/>
          </a:p>
          <a:p>
            <a:pPr eaLnBrk="1" hangingPunct="1"/>
            <a:r>
              <a:rPr lang="ru-RU" smtClean="0"/>
              <a:t>Солнце, воздух и вода - наши верные</a:t>
            </a:r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/>
            <a:r>
              <a:rPr lang="ru-RU" smtClean="0"/>
              <a:t>Пешком ходить — долго</a:t>
            </a:r>
            <a:endParaRPr lang="en-US" smtClean="0"/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7143750" y="1857375"/>
            <a:ext cx="71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072313" y="1643063"/>
            <a:ext cx="1357312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72250" y="2214563"/>
            <a:ext cx="1357313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мойся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28750" y="3214688"/>
            <a:ext cx="242887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набирается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57313" y="4286250"/>
            <a:ext cx="150018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друзья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72125" y="4714875"/>
            <a:ext cx="1357313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жить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6824663" cy="6858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Угадай - </a:t>
            </a:r>
            <a:r>
              <a:rPr lang="ru-RU" sz="40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ка</a:t>
            </a:r>
            <a:endParaRPr lang="ru-RU" sz="4000" dirty="0"/>
          </a:p>
        </p:txBody>
      </p:sp>
      <p:pic>
        <p:nvPicPr>
          <p:cNvPr id="1029" name="Picture 5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73075" y="1357313"/>
            <a:ext cx="2312988" cy="2500312"/>
          </a:xfrm>
        </p:spPr>
      </p:pic>
      <p:pic>
        <p:nvPicPr>
          <p:cNvPr id="1030" name="Picture 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63" y="3071813"/>
            <a:ext cx="2274887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25" y="1428750"/>
            <a:ext cx="2500313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85813" y="4214813"/>
            <a:ext cx="1709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Лыжные гонки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786188" y="5429250"/>
            <a:ext cx="13001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Баскетбол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500813" y="4071938"/>
            <a:ext cx="684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Бокс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500" y="428625"/>
            <a:ext cx="5638800" cy="6858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Угадай - </a:t>
            </a:r>
            <a:r>
              <a:rPr lang="ru-RU" sz="3600" dirty="0" err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ка</a:t>
            </a:r>
            <a:endParaRPr lang="ru-RU" sz="3600" dirty="0"/>
          </a:p>
        </p:txBody>
      </p:sp>
      <p:pic>
        <p:nvPicPr>
          <p:cNvPr id="2050" name="Picture 2" descr="D:\Мои документы\Люба\Ст ихи\О спорте\волейбол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71500" y="1428750"/>
            <a:ext cx="2286000" cy="2286000"/>
          </a:xfrm>
        </p:spPr>
      </p:pic>
      <p:pic>
        <p:nvPicPr>
          <p:cNvPr id="2051" name="Picture 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2000250"/>
            <a:ext cx="2741613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D:\Мои документы\Люба\Ст ихи\О спорте\плавание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50" y="3214688"/>
            <a:ext cx="2463800" cy="249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00125" y="4429125"/>
            <a:ext cx="1241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Волейбол</a:t>
            </a:r>
          </a:p>
        </p:txBody>
      </p:sp>
      <p:sp>
        <p:nvSpPr>
          <p:cNvPr id="19462" name="TextBox 6"/>
          <p:cNvSpPr txBox="1">
            <a:spLocks noChangeArrowheads="1"/>
          </p:cNvSpPr>
          <p:nvPr/>
        </p:nvSpPr>
        <p:spPr bwMode="auto">
          <a:xfrm>
            <a:off x="6572250" y="3857625"/>
            <a:ext cx="14239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Гимнастика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857625" y="5857875"/>
            <a:ext cx="1247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Плавание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0" y="357188"/>
            <a:ext cx="5638800" cy="6858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Отгадай-ка</a:t>
            </a:r>
            <a:endParaRPr lang="ru-RU" sz="36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642938" y="1285875"/>
            <a:ext cx="7215187" cy="4500563"/>
          </a:xfrm>
        </p:spPr>
        <p:txBody>
          <a:bodyPr/>
          <a:lstStyle/>
          <a:p>
            <a:pPr eaLnBrk="1" hangingPunct="1"/>
            <a:r>
              <a:rPr lang="ru-RU" sz="3600" smtClean="0"/>
              <a:t>Кто по снегу быстро мчится,</a:t>
            </a:r>
            <a:br>
              <a:rPr lang="ru-RU" sz="3600" smtClean="0"/>
            </a:br>
            <a:r>
              <a:rPr lang="ru-RU" sz="3600" smtClean="0"/>
              <a:t>Провалиться не боится?</a:t>
            </a:r>
            <a:br>
              <a:rPr lang="ru-RU" sz="3600" smtClean="0"/>
            </a:br>
            <a:endParaRPr lang="ru-RU" sz="3600" smtClean="0"/>
          </a:p>
        </p:txBody>
      </p:sp>
      <p:pic>
        <p:nvPicPr>
          <p:cNvPr id="4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75" y="2928938"/>
            <a:ext cx="2643188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Трибуны – сотни глаз!</a:t>
            </a:r>
            <a:br>
              <a:rPr lang="ru-RU" b="1" smtClean="0"/>
            </a:br>
            <a:r>
              <a:rPr lang="ru-RU" b="1" smtClean="0"/>
              <a:t>Трибуны – не шумят!</a:t>
            </a:r>
            <a:br>
              <a:rPr lang="ru-RU" b="1" smtClean="0"/>
            </a:br>
            <a:r>
              <a:rPr lang="ru-RU" b="1" smtClean="0"/>
              <a:t>Вот он выходит – раз!</a:t>
            </a:r>
            <a:br>
              <a:rPr lang="ru-RU" b="1" smtClean="0"/>
            </a:br>
            <a:r>
              <a:rPr lang="ru-RU" b="1" smtClean="0"/>
              <a:t>И вес рекордный взят!</a:t>
            </a:r>
            <a:br>
              <a:rPr lang="ru-RU" b="1" smtClean="0"/>
            </a:br>
            <a:endParaRPr lang="ru-RU" smtClean="0"/>
          </a:p>
        </p:txBody>
      </p:sp>
      <p:pic>
        <p:nvPicPr>
          <p:cNvPr id="4" name="Рисунок 3"/>
          <p:cNvPicPr>
            <a:picLocks noChangeAspect="1" noChangeArrowheads="1"/>
          </p:cNvPicPr>
          <p:nvPr/>
        </p:nvPicPr>
        <p:blipFill>
          <a:blip r:embed="rId2"/>
          <a:srcRect t="-960"/>
          <a:stretch>
            <a:fillRect/>
          </a:stretch>
        </p:blipFill>
        <p:spPr bwMode="auto">
          <a:xfrm>
            <a:off x="2857500" y="3714750"/>
            <a:ext cx="2428875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На полных трибунах крики и свист – </a:t>
            </a:r>
            <a:br>
              <a:rPr lang="ru-RU" b="1" smtClean="0"/>
            </a:br>
            <a:r>
              <a:rPr lang="ru-RU" b="1" smtClean="0"/>
              <a:t>Мчится к воротам с мячом ... </a:t>
            </a:r>
            <a:br>
              <a:rPr lang="ru-RU" b="1" smtClean="0"/>
            </a:br>
            <a:endParaRPr lang="ru-RU" smtClean="0"/>
          </a:p>
        </p:txBody>
      </p:sp>
      <p:pic>
        <p:nvPicPr>
          <p:cNvPr id="4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13" y="3500438"/>
            <a:ext cx="25717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1828800" y="1676400"/>
            <a:ext cx="5100638" cy="2109788"/>
          </a:xfrm>
        </p:spPr>
        <p:txBody>
          <a:bodyPr/>
          <a:lstStyle/>
          <a:p>
            <a:pPr eaLnBrk="1" hangingPunct="1"/>
            <a:r>
              <a:rPr lang="ru-RU" b="1" smtClean="0"/>
              <a:t>Он съел коня,</a:t>
            </a:r>
            <a:br>
              <a:rPr lang="ru-RU" b="1" smtClean="0"/>
            </a:br>
            <a:r>
              <a:rPr lang="ru-RU" b="1" smtClean="0"/>
              <a:t>Он съел слона</a:t>
            </a:r>
            <a:br>
              <a:rPr lang="ru-RU" b="1" smtClean="0"/>
            </a:br>
            <a:r>
              <a:rPr lang="ru-RU" b="1" smtClean="0"/>
              <a:t>И победил.</a:t>
            </a:r>
            <a:br>
              <a:rPr lang="ru-RU" b="1" smtClean="0"/>
            </a:br>
            <a:r>
              <a:rPr lang="ru-RU" b="1" smtClean="0"/>
              <a:t>Гордись, страна!</a:t>
            </a:r>
            <a:br>
              <a:rPr lang="ru-RU" b="1" smtClean="0"/>
            </a:br>
            <a:endParaRPr lang="ru-RU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63" y="3714750"/>
            <a:ext cx="3571875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"/>
</p:tagLst>
</file>

<file path=ppt/theme/theme1.xml><?xml version="1.0" encoding="utf-8"?>
<a:theme xmlns:a="http://schemas.openxmlformats.org/drawingml/2006/main" name="День здоровья в параллели 2">
  <a:themeElements>
    <a:clrScheme name="Office Theme 10">
      <a:dk1>
        <a:srgbClr val="446EB2"/>
      </a:dk1>
      <a:lt1>
        <a:srgbClr val="BDCFA7"/>
      </a:lt1>
      <a:dk2>
        <a:srgbClr val="123E96"/>
      </a:dk2>
      <a:lt2>
        <a:srgbClr val="336699"/>
      </a:lt2>
      <a:accent1>
        <a:srgbClr val="9CC08E"/>
      </a:accent1>
      <a:accent2>
        <a:srgbClr val="3333CC"/>
      </a:accent2>
      <a:accent3>
        <a:srgbClr val="DBE4D0"/>
      </a:accent3>
      <a:accent4>
        <a:srgbClr val="395D97"/>
      </a:accent4>
      <a:accent5>
        <a:srgbClr val="CBDCC6"/>
      </a:accent5>
      <a:accent6>
        <a:srgbClr val="2D2DB9"/>
      </a:accent6>
      <a:hlink>
        <a:srgbClr val="E8FAB0"/>
      </a:hlink>
      <a:folHlink>
        <a:srgbClr val="0B52A1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6600"/>
        </a:dk1>
        <a:lt1>
          <a:srgbClr val="FFFFFF"/>
        </a:lt1>
        <a:dk2>
          <a:srgbClr val="000000"/>
        </a:dk2>
        <a:lt2>
          <a:srgbClr val="969696"/>
        </a:lt2>
        <a:accent1>
          <a:srgbClr val="84D07E"/>
        </a:accent1>
        <a:accent2>
          <a:srgbClr val="F1B997"/>
        </a:accent2>
        <a:accent3>
          <a:srgbClr val="FFFFFF"/>
        </a:accent3>
        <a:accent4>
          <a:srgbClr val="005600"/>
        </a:accent4>
        <a:accent5>
          <a:srgbClr val="C2E4C0"/>
        </a:accent5>
        <a:accent6>
          <a:srgbClr val="DAA788"/>
        </a:accent6>
        <a:hlink>
          <a:srgbClr val="6600CC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CBB6D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FDABA"/>
        </a:accent5>
        <a:accent6>
          <a:srgbClr val="B9B9E7"/>
        </a:accent6>
        <a:hlink>
          <a:srgbClr val="3333CC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336666"/>
        </a:dk1>
        <a:lt1>
          <a:srgbClr val="D7D7EA"/>
        </a:lt1>
        <a:dk2>
          <a:srgbClr val="333399"/>
        </a:dk2>
        <a:lt2>
          <a:srgbClr val="25252F"/>
        </a:lt2>
        <a:accent1>
          <a:srgbClr val="B8E1A1"/>
        </a:accent1>
        <a:accent2>
          <a:srgbClr val="9797DD"/>
        </a:accent2>
        <a:accent3>
          <a:srgbClr val="E8E8F3"/>
        </a:accent3>
        <a:accent4>
          <a:srgbClr val="2A5656"/>
        </a:accent4>
        <a:accent5>
          <a:srgbClr val="D8EECD"/>
        </a:accent5>
        <a:accent6>
          <a:srgbClr val="8888C8"/>
        </a:accent6>
        <a:hlink>
          <a:srgbClr val="6633CC"/>
        </a:hlink>
        <a:folHlink>
          <a:srgbClr val="66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3E8E3E"/>
        </a:dk1>
        <a:lt1>
          <a:srgbClr val="99CC00"/>
        </a:lt1>
        <a:dk2>
          <a:srgbClr val="000099"/>
        </a:dk2>
        <a:lt2>
          <a:srgbClr val="3E3E5C"/>
        </a:lt2>
        <a:accent1>
          <a:srgbClr val="BEDC8C"/>
        </a:accent1>
        <a:accent2>
          <a:srgbClr val="CCECFF"/>
        </a:accent2>
        <a:accent3>
          <a:srgbClr val="CAE2AA"/>
        </a:accent3>
        <a:accent4>
          <a:srgbClr val="347834"/>
        </a:accent4>
        <a:accent5>
          <a:srgbClr val="DBEBC5"/>
        </a:accent5>
        <a:accent6>
          <a:srgbClr val="B9D6E7"/>
        </a:accent6>
        <a:hlink>
          <a:srgbClr val="6600FF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3399"/>
        </a:dk1>
        <a:lt1>
          <a:srgbClr val="FFFFFF"/>
        </a:lt1>
        <a:dk2>
          <a:srgbClr val="000099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2A2A82"/>
        </a:accent4>
        <a:accent5>
          <a:srgbClr val="DAEDEF"/>
        </a:accent5>
        <a:accent6>
          <a:srgbClr val="2D2D8A"/>
        </a:accent6>
        <a:hlink>
          <a:srgbClr val="009A4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DEF6F1"/>
        </a:lt1>
        <a:dk2>
          <a:srgbClr val="000066"/>
        </a:dk2>
        <a:lt2>
          <a:srgbClr val="969696"/>
        </a:lt2>
        <a:accent1>
          <a:srgbClr val="E1F3F3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EEF8F8"/>
        </a:accent5>
        <a:accent6>
          <a:srgbClr val="7FB3E7"/>
        </a:accent6>
        <a:hlink>
          <a:srgbClr val="6600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7D2EE6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7129D0"/>
        </a:accent6>
        <a:hlink>
          <a:srgbClr val="1BBD0F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5A5A86"/>
        </a:dk1>
        <a:lt1>
          <a:srgbClr val="F0FFCD"/>
        </a:lt1>
        <a:dk2>
          <a:srgbClr val="8AA2D2"/>
        </a:dk2>
        <a:lt2>
          <a:srgbClr val="2D2015"/>
        </a:lt2>
        <a:accent1>
          <a:srgbClr val="D8DAFC"/>
        </a:accent1>
        <a:accent2>
          <a:srgbClr val="CC99CC"/>
        </a:accent2>
        <a:accent3>
          <a:srgbClr val="F6FFE3"/>
        </a:accent3>
        <a:accent4>
          <a:srgbClr val="4C4C72"/>
        </a:accent4>
        <a:accent5>
          <a:srgbClr val="E9EAFD"/>
        </a:accent5>
        <a:accent6>
          <a:srgbClr val="B98AB9"/>
        </a:accent6>
        <a:hlink>
          <a:srgbClr val="2AA22D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57ABFF"/>
        </a:dk1>
        <a:lt1>
          <a:srgbClr val="CCECFF"/>
        </a:lt1>
        <a:dk2>
          <a:srgbClr val="000099"/>
        </a:dk2>
        <a:lt2>
          <a:srgbClr val="003366"/>
        </a:lt2>
        <a:accent1>
          <a:srgbClr val="225EA6"/>
        </a:accent1>
        <a:accent2>
          <a:srgbClr val="6600CC"/>
        </a:accent2>
        <a:accent3>
          <a:srgbClr val="E2F4FF"/>
        </a:accent3>
        <a:accent4>
          <a:srgbClr val="4991DA"/>
        </a:accent4>
        <a:accent5>
          <a:srgbClr val="ABB6D0"/>
        </a:accent5>
        <a:accent6>
          <a:srgbClr val="5C00B9"/>
        </a:accent6>
        <a:hlink>
          <a:srgbClr val="C1E64C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446EB2"/>
        </a:dk1>
        <a:lt1>
          <a:srgbClr val="BDCFA7"/>
        </a:lt1>
        <a:dk2>
          <a:srgbClr val="123E96"/>
        </a:dk2>
        <a:lt2>
          <a:srgbClr val="336699"/>
        </a:lt2>
        <a:accent1>
          <a:srgbClr val="9CC08E"/>
        </a:accent1>
        <a:accent2>
          <a:srgbClr val="3333CC"/>
        </a:accent2>
        <a:accent3>
          <a:srgbClr val="DBE4D0"/>
        </a:accent3>
        <a:accent4>
          <a:srgbClr val="395D97"/>
        </a:accent4>
        <a:accent5>
          <a:srgbClr val="CBDCC6"/>
        </a:accent5>
        <a:accent6>
          <a:srgbClr val="2D2DB9"/>
        </a:accent6>
        <a:hlink>
          <a:srgbClr val="E8FAB0"/>
        </a:hlink>
        <a:folHlink>
          <a:srgbClr val="0B52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D7EB0ED007D3645A0A0E32C349D132B" ma:contentTypeVersion="1" ma:contentTypeDescription="Создание документа." ma:contentTypeScope="" ma:versionID="593c3686e39365c2de556bdf11f5b117">
  <xsd:schema xmlns:xsd="http://www.w3.org/2001/XMLSchema" xmlns:xs="http://www.w3.org/2001/XMLSchema" xmlns:p="http://schemas.microsoft.com/office/2006/metadata/properties" xmlns:ns2="4c48e722-e5ee-4bb4-abb8-2d4075f5b3da" targetNamespace="http://schemas.microsoft.com/office/2006/metadata/properties" ma:root="true" ma:fieldsID="589ef728952e1ffe9bd0efd8a77aec59" ns2:_="">
    <xsd:import namespace="4c48e722-e5ee-4bb4-abb8-2d4075f5b3d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48e722-e5ee-4bb4-abb8-2d4075f5b3da">6PQ52NDQUCDJ-383-5211</_dlc_DocId>
    <_dlc_DocIdUrl xmlns="4c48e722-e5ee-4bb4-abb8-2d4075f5b3da">
      <Url>http://www.eduportal44.ru/Manturovo/mant_MDOU7/skaska/_layouts/15/DocIdRedir.aspx?ID=6PQ52NDQUCDJ-383-5211</Url>
      <Description>6PQ52NDQUCDJ-383-5211</Description>
    </_dlc_DocIdUrl>
  </documentManagement>
</p:properties>
</file>

<file path=customXml/itemProps1.xml><?xml version="1.0" encoding="utf-8"?>
<ds:datastoreItem xmlns:ds="http://schemas.openxmlformats.org/officeDocument/2006/customXml" ds:itemID="{0544E7B8-3172-4D5B-8A5F-5580C2CD575C}"/>
</file>

<file path=customXml/itemProps2.xml><?xml version="1.0" encoding="utf-8"?>
<ds:datastoreItem xmlns:ds="http://schemas.openxmlformats.org/officeDocument/2006/customXml" ds:itemID="{E59FFE59-A1EF-4E1E-A318-49112E475A1F}"/>
</file>

<file path=customXml/itemProps3.xml><?xml version="1.0" encoding="utf-8"?>
<ds:datastoreItem xmlns:ds="http://schemas.openxmlformats.org/officeDocument/2006/customXml" ds:itemID="{0938B6F0-1F9B-4388-AF8B-DEE9F9E0BF3F}"/>
</file>

<file path=customXml/itemProps4.xml><?xml version="1.0" encoding="utf-8"?>
<ds:datastoreItem xmlns:ds="http://schemas.openxmlformats.org/officeDocument/2006/customXml" ds:itemID="{0C04B8DB-3FF9-49D0-9001-BAAFC6738C2F}"/>
</file>

<file path=docProps/app.xml><?xml version="1.0" encoding="utf-8"?>
<Properties xmlns="http://schemas.openxmlformats.org/officeDocument/2006/extended-properties" xmlns:vt="http://schemas.openxmlformats.org/officeDocument/2006/docPropsVTypes">
  <Template>День здоровья в параллели 2</Template>
  <TotalTime>196</TotalTime>
  <Words>280</Words>
  <Application>Microsoft Office PowerPoint</Application>
  <PresentationFormat>Экран (4:3)</PresentationFormat>
  <Paragraphs>48</Paragraphs>
  <Slides>23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23</vt:i4>
      </vt:variant>
    </vt:vector>
  </HeadingPairs>
  <TitlesOfParts>
    <vt:vector size="31" baseType="lpstr">
      <vt:lpstr>Arial</vt:lpstr>
      <vt:lpstr>Arial Black</vt:lpstr>
      <vt:lpstr>Calibri</vt:lpstr>
      <vt:lpstr>Times New Roman</vt:lpstr>
      <vt:lpstr>День здоровья в параллели 2</vt:lpstr>
      <vt:lpstr>День здоровья в параллели 2</vt:lpstr>
      <vt:lpstr>День здоровья в параллели 2</vt:lpstr>
      <vt:lpstr>День здоровья в параллели 2</vt:lpstr>
      <vt:lpstr>День здоровья</vt:lpstr>
      <vt:lpstr>Игра по станциям</vt:lpstr>
      <vt:lpstr>Доскажи словечко</vt:lpstr>
      <vt:lpstr>Угадай - ка</vt:lpstr>
      <vt:lpstr>Угадай - ка</vt:lpstr>
      <vt:lpstr>Отгадай-ка</vt:lpstr>
      <vt:lpstr>Слайд 7</vt:lpstr>
      <vt:lpstr>Слайд 8</vt:lpstr>
      <vt:lpstr>Слайд 9</vt:lpstr>
      <vt:lpstr>Слайд 10</vt:lpstr>
      <vt:lpstr>Физминутка  «Две сестрицы –две руки»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Ссылки на источники</vt:lpstr>
    </vt:vector>
  </TitlesOfParts>
  <Manager/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здоровья</dc:title>
  <dc:subject>Анимированный шаблон</dc:subject>
  <dc:creator>Admin</dc:creator>
  <cp:keywords/>
  <dc:description>Презентации по МХК, шаблоны PowerPoint - http://freeppt.ru/</dc:description>
  <cp:lastModifiedBy>Андрей</cp:lastModifiedBy>
  <cp:revision>28</cp:revision>
  <cp:lastPrinted>1601-01-01T00:00:00Z</cp:lastPrinted>
  <dcterms:created xsi:type="dcterms:W3CDTF">2011-11-15T19:21:29Z</dcterms:created>
  <dcterms:modified xsi:type="dcterms:W3CDTF">2017-11-29T13:00:47Z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TC010721221033</vt:lpwstr>
  </property>
  <property fmtid="{D5CDD505-2E9C-101B-9397-08002B2CF9AE}" pid="3" name="ContentTypeId">
    <vt:lpwstr>0x010100AD7EB0ED007D3645A0A0E32C349D132B</vt:lpwstr>
  </property>
  <property fmtid="{D5CDD505-2E9C-101B-9397-08002B2CF9AE}" pid="4" name="_dlc_DocIdItemGuid">
    <vt:lpwstr>a3db8870-859d-45fc-8fd8-1972b83944cb</vt:lpwstr>
  </property>
</Properties>
</file>