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Masters/slideMaster7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63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5.xml" ContentType="application/vnd.openxmlformats-officedocument.theme+xml"/>
  <Override PartName="/ppt/theme/theme3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</p:sldMasterIdLst>
  <p:sldIdLst>
    <p:sldId id="259" r:id="rId10"/>
    <p:sldId id="260" r:id="rId11"/>
    <p:sldId id="266" r:id="rId12"/>
    <p:sldId id="261" r:id="rId13"/>
    <p:sldId id="262" r:id="rId14"/>
    <p:sldId id="263" r:id="rId15"/>
    <p:sldId id="264" r:id="rId16"/>
    <p:sldId id="267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2" r:id="rId30"/>
    <p:sldId id="281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960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customXml" Target="../customXml/item4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customXml" Target="../customXml/item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Relationship Id="rId4" Type="http://schemas.openxmlformats.org/officeDocument/2006/relationships/image" Target="../media/image6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4DC73-69ED-4CD5-8F5B-8C0B1FB40D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76889-1471-4341-BB4A-A9358DBA9A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E8032-3548-4BE2-B530-F35E32FA0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7E5D6-F775-4651-A38F-2F2F379B5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42E0F-7D56-47BD-8CF7-5399F5F676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4956A-2860-4FF6-B1BD-7AAE88D28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41CD8-DD63-41DA-B5A6-5B0105757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DD8E4-103E-4507-9C39-BDFDFB28E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8184B-82F8-435A-A01D-684AE71A4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CC70A-1795-4EAC-870E-EA9251A7B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9CC17-28F3-43A1-A22F-C069A04B59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716E5-0169-425C-A59D-EF23E9592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0A6E6-3092-4C9E-A1FB-9753A1FC76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BE59E-1F20-44E1-B687-0277C15A0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522CE-5C72-4A83-AD46-75734BF4DC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F8336-69EB-4272-828B-CC342855C4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EB5E7-01E2-483E-840E-343AD26809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A1EEE-8AC8-4DAD-B5B9-0794420FF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971800"/>
            <a:ext cx="4038600" cy="3154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971800"/>
            <a:ext cx="4038600" cy="3154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C05E5-9F1D-42C9-8C48-9A20A8621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BD2FC-240C-4AF4-8C50-ED25545E5C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A0E93-F562-4AB8-8624-A2921644F1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B08CC-3C3F-41EE-AF79-EF1C4A493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68D18-E608-4A65-B51B-E375D8D761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65391-682B-4089-BE7A-33E25BAAB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F33CE-98C5-4E7E-A106-BBB4DB0EE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58792-1D9F-4BDD-A438-758E782DF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24000"/>
            <a:ext cx="2057400" cy="4602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24000"/>
            <a:ext cx="6019800" cy="46021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72C60-4B1A-4EDB-AA25-C024FB3DB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FED5C-868B-4BB9-BF0A-4F6417494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37344-B8D9-4821-8576-6FD82FFD2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8BBA1-0CC9-423B-B04B-70AA5D9B7D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1475A-305C-4FCD-9812-6F7F69DBE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83CBC-6A98-4BF5-8B55-EF30ADA4C3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527A8-8BAE-4722-ABC3-C5D0760908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5C59C-23FA-48A4-A25C-D3AF60676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FE0BA-6E4A-4070-AE6D-39C7AFC29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99B26-D7F9-4616-9C87-7E67E904C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F6383-C25E-44E8-A0D4-F6530448C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06682-3EA2-41EC-B92E-943F33C8C0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37D50-749B-4726-9D97-3F3F0FA15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6B36F-12D2-4F9C-8E1A-609B1205F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912FD-6717-4B80-A84C-CDCB3E22FF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0D7EA-269B-4AE1-B543-39B835B22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EC894-CE19-430E-AA3B-6E5C0BA86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890D1-5DA5-480D-8566-6DDAD3EB3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62476-3A10-4DE9-A174-1A7DFCEAC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9AAED-6612-42A7-81E3-2E363800EB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AAC18-82B1-4285-A890-84FA80F13E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6221D-7B72-4884-82D7-8A461E04A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C27DB-A26C-4EBD-8A13-E71324CA8D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1140A-42C5-4085-A3A6-B7C4A9B2A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5FAC6-E8D7-4155-BE52-D7FD8F8A7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5514D-5132-4DA1-8C92-BCB072D72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B70BA-C476-4300-9BE8-9C1F616F0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0E48D-75C3-4CBE-A07F-2C5877C239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971800"/>
            <a:ext cx="4038600" cy="3154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971800"/>
            <a:ext cx="4038600" cy="3154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5CE02-8CF5-4469-A354-636783BEE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78D9D-5308-4DB4-B063-C72E9B1A34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09154-8B2D-4605-80E7-2A306E9FDB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C0528-F855-4F98-B8C9-6D4B2C7B15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0DA6-1F3A-4BBE-9B58-464FE8199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6AB8A-3FCA-40BA-9081-BAEAB964D2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8902A-D638-4B7A-AD91-782624480E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BF0A8-FBCA-4835-B49F-458CE00D2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24000"/>
            <a:ext cx="2057400" cy="4602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24000"/>
            <a:ext cx="6019800" cy="46021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AAA3D-68E6-40EE-B956-72A72AB89F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506C2-347C-46BD-8285-7A33DB5EB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C234C-8AA1-44B6-AF6F-4EAEC6543D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97405-9001-47A8-870C-138FD13CE4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439C7-0959-4ED9-B896-4F9F6E9CA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1A137-871C-4861-963B-65EC8FF45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9D675-4FFD-45AB-895F-D609D92229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B24AB-0099-4097-94A2-0A9B8B674E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90E67-2614-467F-A1DB-2A4881A0F0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3AC52-A23F-498E-A8DA-BD840BCD16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3AA80-FD13-419D-8479-8F5E8FE4D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BF027-06F8-4CCD-BFE8-0099F150AB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4D015-02DD-485B-B251-23F0BA107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9792A-E704-4A9E-A5F6-59C0F171D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16138-3B31-4CC2-B46D-7F8A859621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09D4E-5B35-4D05-A430-9EEDAF61B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BDAB6-433F-46C5-A634-69D7C8ACB4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2A6CB-CE6D-4270-A742-D9AB31831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AEBF7-3A86-498B-8CBC-6585C0C5A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BD6CD-4C61-4C52-81A2-704AE05CC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CD7A5-41D4-48C5-9961-3F4F091EC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99E2C-2C48-4B6D-8EA5-73F457CD4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09E4E-8BF6-4EC0-B240-9BF3F5A1B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0CC9B-B77B-4A59-B3BE-E18A1E2CF3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C35F2-972D-4DAC-B0CB-0F5378BCC9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D77E1-5C9F-4B4A-B175-358EFF768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A1EB3-34CE-4609-920E-0BAA0CFE9B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C12DB-2822-4FA3-83F4-683465439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03280-E0B8-4EB6-9760-6D7F6A17A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971800"/>
            <a:ext cx="4038600" cy="3154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971800"/>
            <a:ext cx="4038600" cy="3154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44DF7-4220-4A7F-829F-C37C07E93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82188-3088-471A-AFE9-D7B6EB7C4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8ABF7-E903-43BF-BE07-037A5BAA6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1BCEE-9FCB-4C55-B288-3ADFD46DE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89D71-7916-4FDF-9CE0-B4D880E544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9A12E-0DF7-48E1-8573-C856DF2D5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E5E9F-4520-4AA0-9767-87B3D9A5F6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24000"/>
            <a:ext cx="2057400" cy="4602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24000"/>
            <a:ext cx="6019800" cy="46021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14075-AB11-4FAA-98CE-49FA87846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ADF98CB9-1DF1-4A33-A39B-74C91764DE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6" r:id="rId2"/>
    <p:sldLayoutId id="2147483665" r:id="rId3"/>
    <p:sldLayoutId id="2147483664" r:id="rId4"/>
    <p:sldLayoutId id="2147483663" r:id="rId5"/>
    <p:sldLayoutId id="2147483662" r:id="rId6"/>
    <p:sldLayoutId id="2147483661" r:id="rId7"/>
    <p:sldLayoutId id="2147483660" r:id="rId8"/>
    <p:sldLayoutId id="2147483659" r:id="rId9"/>
    <p:sldLayoutId id="2147483658" r:id="rId10"/>
    <p:sldLayoutId id="2147483657" r:id="rId11"/>
  </p:sldLayoutIdLst>
  <p:transition spd="med">
    <p:strips dir="r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7543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322B687B-35C7-4F11-A448-360C7CDFB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7" r:id="rId2"/>
    <p:sldLayoutId id="2147483676" r:id="rId3"/>
    <p:sldLayoutId id="2147483675" r:id="rId4"/>
    <p:sldLayoutId id="2147483674" r:id="rId5"/>
    <p:sldLayoutId id="2147483673" r:id="rId6"/>
    <p:sldLayoutId id="2147483672" r:id="rId7"/>
    <p:sldLayoutId id="2147483671" r:id="rId8"/>
    <p:sldLayoutId id="2147483670" r:id="rId9"/>
    <p:sldLayoutId id="2147483669" r:id="rId10"/>
    <p:sldLayoutId id="2147483668" r:id="rId11"/>
  </p:sldLayoutIdLst>
  <p:transition spd="med">
    <p:strips dir="r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971800"/>
            <a:ext cx="8229600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273A74FA-FCA2-4542-8190-4082B460AE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8" r:id="rId2"/>
    <p:sldLayoutId id="2147483687" r:id="rId3"/>
    <p:sldLayoutId id="2147483686" r:id="rId4"/>
    <p:sldLayoutId id="2147483685" r:id="rId5"/>
    <p:sldLayoutId id="2147483684" r:id="rId6"/>
    <p:sldLayoutId id="2147483683" r:id="rId7"/>
    <p:sldLayoutId id="2147483682" r:id="rId8"/>
    <p:sldLayoutId id="2147483681" r:id="rId9"/>
    <p:sldLayoutId id="2147483680" r:id="rId10"/>
    <p:sldLayoutId id="2147483679" r:id="rId11"/>
  </p:sldLayoutIdLst>
  <p:transition spd="med">
    <p:strips dir="r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32607B68-A2FF-41B3-B92F-D5A8803F6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9" r:id="rId2"/>
    <p:sldLayoutId id="2147483698" r:id="rId3"/>
    <p:sldLayoutId id="2147483697" r:id="rId4"/>
    <p:sldLayoutId id="2147483696" r:id="rId5"/>
    <p:sldLayoutId id="2147483695" r:id="rId6"/>
    <p:sldLayoutId id="2147483694" r:id="rId7"/>
    <p:sldLayoutId id="2147483693" r:id="rId8"/>
    <p:sldLayoutId id="2147483692" r:id="rId9"/>
    <p:sldLayoutId id="2147483691" r:id="rId10"/>
    <p:sldLayoutId id="2147483690" r:id="rId11"/>
  </p:sldLayoutIdLst>
  <p:transition spd="med">
    <p:strips dir="r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7543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A8EEFD1C-97DA-4126-8B80-426244C9F9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0" r:id="rId2"/>
    <p:sldLayoutId id="2147483709" r:id="rId3"/>
    <p:sldLayoutId id="2147483708" r:id="rId4"/>
    <p:sldLayoutId id="2147483707" r:id="rId5"/>
    <p:sldLayoutId id="2147483706" r:id="rId6"/>
    <p:sldLayoutId id="2147483705" r:id="rId7"/>
    <p:sldLayoutId id="2147483704" r:id="rId8"/>
    <p:sldLayoutId id="2147483703" r:id="rId9"/>
    <p:sldLayoutId id="2147483702" r:id="rId10"/>
    <p:sldLayoutId id="2147483701" r:id="rId11"/>
  </p:sldLayoutIdLst>
  <p:transition spd="med">
    <p:strips dir="r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971800"/>
            <a:ext cx="8229600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3723DC76-7D82-4F34-B6C9-B4B62D421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1" r:id="rId2"/>
    <p:sldLayoutId id="2147483720" r:id="rId3"/>
    <p:sldLayoutId id="2147483719" r:id="rId4"/>
    <p:sldLayoutId id="2147483718" r:id="rId5"/>
    <p:sldLayoutId id="2147483717" r:id="rId6"/>
    <p:sldLayoutId id="2147483716" r:id="rId7"/>
    <p:sldLayoutId id="2147483715" r:id="rId8"/>
    <p:sldLayoutId id="2147483714" r:id="rId9"/>
    <p:sldLayoutId id="2147483713" r:id="rId10"/>
    <p:sldLayoutId id="2147483712" r:id="rId11"/>
  </p:sldLayoutIdLst>
  <p:transition spd="med">
    <p:strips dir="r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762D302C-1EB4-4A01-80D1-1DCCE9625E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2" r:id="rId2"/>
    <p:sldLayoutId id="2147483731" r:id="rId3"/>
    <p:sldLayoutId id="2147483730" r:id="rId4"/>
    <p:sldLayoutId id="2147483729" r:id="rId5"/>
    <p:sldLayoutId id="2147483728" r:id="rId6"/>
    <p:sldLayoutId id="2147483727" r:id="rId7"/>
    <p:sldLayoutId id="2147483726" r:id="rId8"/>
    <p:sldLayoutId id="2147483725" r:id="rId9"/>
    <p:sldLayoutId id="2147483724" r:id="rId10"/>
    <p:sldLayoutId id="2147483723" r:id="rId11"/>
  </p:sldLayoutIdLst>
  <p:transition spd="med">
    <p:strips dir="r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7543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04854227-2212-40BB-9EAB-6C691E42A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3" r:id="rId2"/>
    <p:sldLayoutId id="2147483742" r:id="rId3"/>
    <p:sldLayoutId id="2147483741" r:id="rId4"/>
    <p:sldLayoutId id="2147483740" r:id="rId5"/>
    <p:sldLayoutId id="2147483739" r:id="rId6"/>
    <p:sldLayoutId id="2147483738" r:id="rId7"/>
    <p:sldLayoutId id="2147483737" r:id="rId8"/>
    <p:sldLayoutId id="2147483736" r:id="rId9"/>
    <p:sldLayoutId id="2147483735" r:id="rId10"/>
    <p:sldLayoutId id="2147483734" r:id="rId11"/>
  </p:sldLayoutIdLst>
  <p:transition spd="med">
    <p:strips dir="r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971800"/>
            <a:ext cx="8229600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C3A17746-0F9C-405B-B752-32EA3C71CA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4" r:id="rId2"/>
    <p:sldLayoutId id="2147483753" r:id="rId3"/>
    <p:sldLayoutId id="2147483752" r:id="rId4"/>
    <p:sldLayoutId id="2147483751" r:id="rId5"/>
    <p:sldLayoutId id="2147483750" r:id="rId6"/>
    <p:sldLayoutId id="2147483749" r:id="rId7"/>
    <p:sldLayoutId id="2147483748" r:id="rId8"/>
    <p:sldLayoutId id="2147483747" r:id="rId9"/>
    <p:sldLayoutId id="2147483746" r:id="rId10"/>
    <p:sldLayoutId id="2147483745" r:id="rId11"/>
  </p:sldLayoutIdLst>
  <p:transition spd="med">
    <p:strips dir="r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gif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gif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gif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gif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0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6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47.gif"/><Relationship Id="rId4" Type="http://schemas.openxmlformats.org/officeDocument/2006/relationships/image" Target="../media/image6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 descr="http://previews.123rf.com/images/venimo/venimo1302/venimo130200057/18021920-Absract-background-with-soap-bubbles-vector-illustration-Stock-Vec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8" name="Прямоугольник 2"/>
          <p:cNvSpPr>
            <a:spLocks noChangeArrowheads="1"/>
          </p:cNvSpPr>
          <p:nvPr/>
        </p:nvSpPr>
        <p:spPr bwMode="auto">
          <a:xfrm>
            <a:off x="1071563" y="0"/>
            <a:ext cx="7143750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>
                <a:solidFill>
                  <a:srgbClr val="7030A0"/>
                </a:solidFill>
                <a:latin typeface="Bitstream Vera Sans"/>
              </a:rPr>
              <a:t>Муниципальное бюджетное дошкольное образовательное учреждение детский сад № 7 «Сказка» городского округа </a:t>
            </a: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>
                <a:solidFill>
                  <a:srgbClr val="7030A0"/>
                </a:solidFill>
                <a:latin typeface="Bitstream Vera Sans"/>
              </a:rPr>
              <a:t>город Мантурово Костромской области</a:t>
            </a:r>
          </a:p>
        </p:txBody>
      </p:sp>
      <p:sp>
        <p:nvSpPr>
          <p:cNvPr id="111619" name="Прямоугольник 4"/>
          <p:cNvSpPr>
            <a:spLocks noChangeArrowheads="1"/>
          </p:cNvSpPr>
          <p:nvPr/>
        </p:nvSpPr>
        <p:spPr bwMode="auto">
          <a:xfrm>
            <a:off x="1785938" y="1643063"/>
            <a:ext cx="6215062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4400" b="1">
                <a:solidFill>
                  <a:srgbClr val="002060"/>
                </a:solidFill>
                <a:latin typeface="Calibri" pitchFamily="34" charset="0"/>
              </a:rPr>
              <a:t>«Детский фитнес </a:t>
            </a: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sz="4400" b="1">
                <a:solidFill>
                  <a:srgbClr val="002060"/>
                </a:solidFill>
                <a:latin typeface="Calibri" pitchFamily="34" charset="0"/>
              </a:rPr>
              <a:t>как один из способов здоровьесбережения»</a:t>
            </a:r>
          </a:p>
        </p:txBody>
      </p:sp>
      <p:sp>
        <p:nvSpPr>
          <p:cNvPr id="111620" name="Прямоугольник 5"/>
          <p:cNvSpPr>
            <a:spLocks noChangeArrowheads="1"/>
          </p:cNvSpPr>
          <p:nvPr/>
        </p:nvSpPr>
        <p:spPr bwMode="auto">
          <a:xfrm>
            <a:off x="5143500" y="3071813"/>
            <a:ext cx="3643313" cy="295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ru-RU">
              <a:solidFill>
                <a:srgbClr val="000000"/>
              </a:solidFill>
            </a:endParaRPr>
          </a:p>
          <a:p>
            <a:pPr algn="r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ru-RU">
              <a:solidFill>
                <a:srgbClr val="000000"/>
              </a:solidFill>
            </a:endParaRPr>
          </a:p>
          <a:p>
            <a:pPr algn="r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ru-RU">
              <a:solidFill>
                <a:srgbClr val="000000"/>
              </a:solidFill>
            </a:endParaRPr>
          </a:p>
          <a:p>
            <a:pPr algn="r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ru-RU">
              <a:solidFill>
                <a:srgbClr val="000000"/>
              </a:solidFill>
            </a:endParaRPr>
          </a:p>
          <a:p>
            <a:pPr algn="r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ru-RU">
              <a:solidFill>
                <a:srgbClr val="000000"/>
              </a:solidFill>
            </a:endParaRPr>
          </a:p>
          <a:p>
            <a:pPr algn="r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ru-RU">
              <a:solidFill>
                <a:srgbClr val="000000"/>
              </a:solidFill>
            </a:endParaRPr>
          </a:p>
          <a:p>
            <a:pPr algn="r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ru-RU">
              <a:solidFill>
                <a:srgbClr val="000000"/>
              </a:solidFill>
            </a:endParaRPr>
          </a:p>
          <a:p>
            <a:pPr algn="r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sz="2000" b="1">
                <a:solidFill>
                  <a:srgbClr val="7030A0"/>
                </a:solidFill>
              </a:rPr>
              <a:t>Воспитатель по физкультуре:</a:t>
            </a:r>
          </a:p>
          <a:p>
            <a:pPr algn="r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sz="2000" b="1">
                <a:solidFill>
                  <a:srgbClr val="7030A0"/>
                </a:solidFill>
              </a:rPr>
              <a:t>Завьялова И.А</a:t>
            </a: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 descr="http://previews.123rf.com/images/venimo/venimo1302/venimo130200057/18021920-Absract-background-with-soap-bubbles-vector-illustration-Stock-Vec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4" name="WordArt 3"/>
          <p:cNvSpPr>
            <a:spLocks noChangeArrowheads="1" noChangeShapeType="1" noTextEdit="1"/>
          </p:cNvSpPr>
          <p:nvPr/>
        </p:nvSpPr>
        <p:spPr bwMode="auto">
          <a:xfrm>
            <a:off x="250825" y="4076700"/>
            <a:ext cx="3960813" cy="23764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«Корзинка»</a:t>
            </a:r>
          </a:p>
          <a:p>
            <a:pPr algn="ctr"/>
            <a:r>
              <a:rPr lang="ru-RU" sz="3600" kern="1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«Лодочка»</a:t>
            </a:r>
          </a:p>
        </p:txBody>
      </p:sp>
      <p:sp>
        <p:nvSpPr>
          <p:cNvPr id="120835" name="WordArt 2"/>
          <p:cNvSpPr>
            <a:spLocks noChangeArrowheads="1" noChangeShapeType="1" noTextEdit="1"/>
          </p:cNvSpPr>
          <p:nvPr/>
        </p:nvSpPr>
        <p:spPr bwMode="auto">
          <a:xfrm>
            <a:off x="5072063" y="857250"/>
            <a:ext cx="3857625" cy="19288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АКРОБАТИЧЕСКОЕ</a:t>
            </a:r>
          </a:p>
          <a:p>
            <a:pPr algn="ctr"/>
            <a:r>
              <a:rPr lang="ru-RU" sz="3600" kern="1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УПРАЖНЕНИЕ</a:t>
            </a:r>
          </a:p>
        </p:txBody>
      </p:sp>
      <p:pic>
        <p:nvPicPr>
          <p:cNvPr id="5" name="Рисунок 4" descr="G:\фитнес\SAM_03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4430296" cy="3359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G:\фитнес\SAM_03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214686"/>
            <a:ext cx="4470281" cy="3277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0838" name="Picture 3" descr="G:\oefening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3" y="142875"/>
            <a:ext cx="1381125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2" descr="http://previews.123rf.com/images/venimo/venimo1302/venimo130200057/18021920-Absract-background-with-soap-bubbles-vector-illustration-Stock-Vec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8" name="WordArt 9"/>
          <p:cNvSpPr>
            <a:spLocks noChangeArrowheads="1" noChangeShapeType="1" noTextEdit="1"/>
          </p:cNvSpPr>
          <p:nvPr/>
        </p:nvSpPr>
        <p:spPr bwMode="auto">
          <a:xfrm>
            <a:off x="142875" y="4214813"/>
            <a:ext cx="3786188" cy="8572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СТРЕТЧИНГ</a:t>
            </a:r>
          </a:p>
        </p:txBody>
      </p:sp>
      <p:sp>
        <p:nvSpPr>
          <p:cNvPr id="121859" name="WordArt 11"/>
          <p:cNvSpPr>
            <a:spLocks noChangeArrowheads="1" noChangeShapeType="1" noTextEdit="1"/>
          </p:cNvSpPr>
          <p:nvPr/>
        </p:nvSpPr>
        <p:spPr bwMode="auto">
          <a:xfrm>
            <a:off x="4716463" y="717550"/>
            <a:ext cx="3887787" cy="20637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"Дуб"</a:t>
            </a:r>
          </a:p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"Солнечные лучики"</a:t>
            </a:r>
          </a:p>
        </p:txBody>
      </p:sp>
      <p:pic>
        <p:nvPicPr>
          <p:cNvPr id="5" name="Рисунок 6" descr="F:\фото\фитнес1\SAM_06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4355976" cy="3513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10" descr="F:\фото\фитнес1\SAM_06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143248"/>
            <a:ext cx="4427984" cy="3419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1862" name="Picture 2" descr="G:\wi7ptf.jpg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62163" y="4914900"/>
            <a:ext cx="12954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 descr="http://previews.123rf.com/images/venimo/venimo1302/venimo130200057/18021920-Absract-background-with-soap-bubbles-vector-illustration-Stock-Vec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2" name="WordArt 9"/>
          <p:cNvSpPr>
            <a:spLocks noChangeArrowheads="1" noChangeShapeType="1" noTextEdit="1"/>
          </p:cNvSpPr>
          <p:nvPr/>
        </p:nvSpPr>
        <p:spPr bwMode="auto">
          <a:xfrm>
            <a:off x="755650" y="4149725"/>
            <a:ext cx="2879725" cy="15827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СТРЕТЧИНГ</a:t>
            </a:r>
          </a:p>
        </p:txBody>
      </p:sp>
      <p:sp>
        <p:nvSpPr>
          <p:cNvPr id="122883" name="WordArt 8"/>
          <p:cNvSpPr>
            <a:spLocks noChangeArrowheads="1" noChangeShapeType="1" noTextEdit="1"/>
          </p:cNvSpPr>
          <p:nvPr/>
        </p:nvSpPr>
        <p:spPr bwMode="auto">
          <a:xfrm>
            <a:off x="4859338" y="260350"/>
            <a:ext cx="3744912" cy="22320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"Бабочка"</a:t>
            </a:r>
          </a:p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"Самолёт взлетает"</a:t>
            </a:r>
          </a:p>
        </p:txBody>
      </p:sp>
      <p:pic>
        <p:nvPicPr>
          <p:cNvPr id="5" name="Рисунок 5" descr="F:\фото\фитнес1\SAM_06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704" y="285728"/>
            <a:ext cx="4315883" cy="3359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6" descr="F:\фото\фитнес1\SAM_06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7" y="3189972"/>
            <a:ext cx="4357719" cy="3380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886" name="Picture 1" descr="G:\cheerldr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88" y="5143500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 descr="http://previews.123rf.com/images/venimo/venimo1302/venimo130200057/18021920-Absract-background-with-soap-bubbles-vector-illustration-Stock-Vec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G:\IMG_33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4143404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3907" name="WordArt 12"/>
          <p:cNvSpPr>
            <a:spLocks noChangeArrowheads="1" noChangeShapeType="1" noTextEdit="1"/>
          </p:cNvSpPr>
          <p:nvPr/>
        </p:nvSpPr>
        <p:spPr bwMode="auto">
          <a:xfrm>
            <a:off x="357188" y="3786188"/>
            <a:ext cx="3571875" cy="15716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Выступление</a:t>
            </a:r>
          </a:p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на</a:t>
            </a:r>
          </a:p>
        </p:txBody>
      </p:sp>
      <p:sp>
        <p:nvSpPr>
          <p:cNvPr id="123908" name="WordArt 13"/>
          <p:cNvSpPr>
            <a:spLocks noChangeArrowheads="1" noChangeShapeType="1" noTextEdit="1"/>
          </p:cNvSpPr>
          <p:nvPr/>
        </p:nvSpPr>
        <p:spPr bwMode="auto">
          <a:xfrm>
            <a:off x="5724525" y="765175"/>
            <a:ext cx="2808288" cy="20161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новогоднем</a:t>
            </a:r>
          </a:p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утреннике</a:t>
            </a:r>
          </a:p>
        </p:txBody>
      </p:sp>
      <p:pic>
        <p:nvPicPr>
          <p:cNvPr id="6" name="Рисунок 5" descr="G:\IMG_333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286124"/>
            <a:ext cx="4436524" cy="3196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3910" name="Picture 1" descr="G:\14609617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50" y="5357813"/>
            <a:ext cx="66675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 descr="http://previews.123rf.com/images/venimo/venimo1302/venimo130200057/18021920-Absract-background-with-soap-bubbles-vector-illustration-Stock-Vec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0" name="WordArt 12"/>
          <p:cNvSpPr>
            <a:spLocks noChangeArrowheads="1" noChangeShapeType="1" noTextEdit="1"/>
          </p:cNvSpPr>
          <p:nvPr/>
        </p:nvSpPr>
        <p:spPr bwMode="auto">
          <a:xfrm>
            <a:off x="500063" y="4071938"/>
            <a:ext cx="3214687" cy="137318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Выступление</a:t>
            </a:r>
          </a:p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на</a:t>
            </a:r>
          </a:p>
        </p:txBody>
      </p:sp>
      <p:sp>
        <p:nvSpPr>
          <p:cNvPr id="124931" name="WordArt 9"/>
          <p:cNvSpPr>
            <a:spLocks noChangeArrowheads="1" noChangeShapeType="1" noTextEdit="1"/>
          </p:cNvSpPr>
          <p:nvPr/>
        </p:nvSpPr>
        <p:spPr bwMode="auto">
          <a:xfrm>
            <a:off x="5003800" y="717550"/>
            <a:ext cx="3889375" cy="1631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родительском </a:t>
            </a:r>
          </a:p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собрании</a:t>
            </a:r>
          </a:p>
        </p:txBody>
      </p:sp>
      <p:pic>
        <p:nvPicPr>
          <p:cNvPr id="5" name="Picture 2" descr="G:\род собрание\SAM_39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4182483" cy="3136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 descr="G:\род собрание\DSCF21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214686"/>
            <a:ext cx="4566113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4934" name="Picture 1" descr="G:\af9455a34a74af795b9834758bda2b47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5857875"/>
            <a:ext cx="1571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 descr="http://previews.123rf.com/images/venimo/venimo1302/venimo130200057/18021920-Absract-background-with-soap-bubbles-vector-illustration-Stock-Vec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G:\фото физо\SAM_01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071810"/>
            <a:ext cx="4680967" cy="3510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G:\фото физо\SAM_01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214290"/>
            <a:ext cx="4513621" cy="3384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5956" name="Picture 1" descr="G:\1628050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75" y="5500688"/>
            <a:ext cx="93345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7" name="WordArt 12"/>
          <p:cNvSpPr>
            <a:spLocks noChangeArrowheads="1" noChangeShapeType="1" noTextEdit="1"/>
          </p:cNvSpPr>
          <p:nvPr/>
        </p:nvSpPr>
        <p:spPr bwMode="auto">
          <a:xfrm>
            <a:off x="357188" y="714375"/>
            <a:ext cx="3500437" cy="15001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Мастер-класс</a:t>
            </a:r>
          </a:p>
        </p:txBody>
      </p:sp>
      <p:sp>
        <p:nvSpPr>
          <p:cNvPr id="125958" name="WordArt 12"/>
          <p:cNvSpPr>
            <a:spLocks noChangeArrowheads="1" noChangeShapeType="1" noTextEdit="1"/>
          </p:cNvSpPr>
          <p:nvPr/>
        </p:nvSpPr>
        <p:spPr bwMode="auto">
          <a:xfrm>
            <a:off x="5357813" y="4214813"/>
            <a:ext cx="3500437" cy="135731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с родителями</a:t>
            </a: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 descr="http://previews.123rf.com/images/venimo/venimo1302/venimo130200057/18021920-Absract-background-with-soap-bubbles-vector-illustration-Stock-Vec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8" name="WordArt 10"/>
          <p:cNvSpPr>
            <a:spLocks noChangeArrowheads="1" noChangeShapeType="1" noTextEdit="1"/>
          </p:cNvSpPr>
          <p:nvPr/>
        </p:nvSpPr>
        <p:spPr bwMode="auto">
          <a:xfrm>
            <a:off x="142875" y="5214938"/>
            <a:ext cx="1785938" cy="121443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Минута</a:t>
            </a:r>
          </a:p>
        </p:txBody>
      </p:sp>
      <p:sp>
        <p:nvSpPr>
          <p:cNvPr id="126979" name="WordArt 11"/>
          <p:cNvSpPr>
            <a:spLocks noChangeArrowheads="1" noChangeShapeType="1" noTextEdit="1"/>
          </p:cNvSpPr>
          <p:nvPr/>
        </p:nvSpPr>
        <p:spPr bwMode="auto">
          <a:xfrm>
            <a:off x="6786563" y="3714750"/>
            <a:ext cx="2143125" cy="10715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славы</a:t>
            </a:r>
          </a:p>
        </p:txBody>
      </p:sp>
      <p:pic>
        <p:nvPicPr>
          <p:cNvPr id="5" name="Picture 7" descr="F:\фото\минута славы\DSCN0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33234"/>
            <a:ext cx="4214842" cy="3161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 descr="F:\фото\минута славы\DSCN0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60736"/>
            <a:ext cx="4167184" cy="3125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9" descr="F:\фото\минута славы\DSCN02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3286124"/>
            <a:ext cx="4499992" cy="3374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2" descr="http://previews.123rf.com/images/venimo/venimo1302/venimo130200057/18021920-Absract-background-with-soap-bubbles-vector-illustration-Stock-Vec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2" name="WordArt 10"/>
          <p:cNvSpPr>
            <a:spLocks noChangeArrowheads="1" noChangeShapeType="1" noTextEdit="1"/>
          </p:cNvSpPr>
          <p:nvPr/>
        </p:nvSpPr>
        <p:spPr bwMode="auto">
          <a:xfrm>
            <a:off x="142875" y="5072063"/>
            <a:ext cx="1928813" cy="107156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Минута</a:t>
            </a:r>
          </a:p>
        </p:txBody>
      </p:sp>
      <p:sp>
        <p:nvSpPr>
          <p:cNvPr id="128003" name="WordArt 11"/>
          <p:cNvSpPr>
            <a:spLocks noChangeArrowheads="1" noChangeShapeType="1" noTextEdit="1"/>
          </p:cNvSpPr>
          <p:nvPr/>
        </p:nvSpPr>
        <p:spPr bwMode="auto">
          <a:xfrm>
            <a:off x="6875463" y="4143375"/>
            <a:ext cx="2054225" cy="6540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славы</a:t>
            </a:r>
          </a:p>
        </p:txBody>
      </p:sp>
      <p:pic>
        <p:nvPicPr>
          <p:cNvPr id="5" name="Picture 7" descr="F:\фото\минута славы\SAM_4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60710"/>
            <a:ext cx="4213702" cy="3160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 descr="F:\фото работа\DSCN15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60284"/>
            <a:ext cx="4286280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9" descr="F:\фото работа\DSCN15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3357562"/>
            <a:ext cx="4429156" cy="3321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2" descr="http://previews.123rf.com/images/venimo/venimo1302/venimo130200057/18021920-Absract-background-with-soap-bubbles-vector-illustration-Stock-Vec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6" name="WordArt 10"/>
          <p:cNvSpPr>
            <a:spLocks noChangeArrowheads="1" noChangeShapeType="1" noTextEdit="1"/>
          </p:cNvSpPr>
          <p:nvPr/>
        </p:nvSpPr>
        <p:spPr bwMode="auto">
          <a:xfrm>
            <a:off x="142875" y="5072063"/>
            <a:ext cx="2357438" cy="107156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Минута</a:t>
            </a:r>
          </a:p>
        </p:txBody>
      </p:sp>
      <p:sp>
        <p:nvSpPr>
          <p:cNvPr id="129027" name="WordArt 11"/>
          <p:cNvSpPr>
            <a:spLocks noChangeArrowheads="1" noChangeShapeType="1" noTextEdit="1"/>
          </p:cNvSpPr>
          <p:nvPr/>
        </p:nvSpPr>
        <p:spPr bwMode="auto">
          <a:xfrm>
            <a:off x="6875463" y="4143375"/>
            <a:ext cx="2054225" cy="6540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славы</a:t>
            </a:r>
          </a:p>
        </p:txBody>
      </p:sp>
      <p:pic>
        <p:nvPicPr>
          <p:cNvPr id="5" name="Picture 7" descr="F:\фото\минута славы\SAM_4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4067944" cy="3050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9" descr="F:\фото работа\отчет\DSCN15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42852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8" descr="F:\фото\минута славы\SAM_41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3357562"/>
            <a:ext cx="4235963" cy="3176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 descr="http://previews.123rf.com/images/venimo/venimo1302/venimo130200057/18021920-Absract-background-with-soap-bubbles-vector-illustration-Stock-Vec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0" name="WordArt 10"/>
          <p:cNvSpPr>
            <a:spLocks noChangeArrowheads="1" noChangeShapeType="1" noTextEdit="1"/>
          </p:cNvSpPr>
          <p:nvPr/>
        </p:nvSpPr>
        <p:spPr bwMode="auto">
          <a:xfrm>
            <a:off x="0" y="5143500"/>
            <a:ext cx="2214563" cy="8572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Минута</a:t>
            </a:r>
          </a:p>
        </p:txBody>
      </p:sp>
      <p:sp>
        <p:nvSpPr>
          <p:cNvPr id="130051" name="WordArt 11"/>
          <p:cNvSpPr>
            <a:spLocks noChangeArrowheads="1" noChangeShapeType="1" noTextEdit="1"/>
          </p:cNvSpPr>
          <p:nvPr/>
        </p:nvSpPr>
        <p:spPr bwMode="auto">
          <a:xfrm>
            <a:off x="6875463" y="4143375"/>
            <a:ext cx="2054225" cy="6540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славы</a:t>
            </a:r>
          </a:p>
        </p:txBody>
      </p:sp>
      <p:pic>
        <p:nvPicPr>
          <p:cNvPr id="5" name="Picture 7" descr="F:\фото\минута славы\SAM_41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4283968" cy="3070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1" descr="F:\фото работа\DSCN15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42852"/>
            <a:ext cx="4269837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9" descr="F:\фото работа\DSCN15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3214686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 descr="http://previews.123rf.com/images/venimo/venimo1302/venimo130200057/18021920-Absract-background-with-soap-bubbles-vector-illustration-Stock-Vec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625848" y="6351"/>
            <a:ext cx="7920879" cy="21328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+mn-cs"/>
              </a:rPr>
              <a:t>Трудно представить себе лучший метод воспитания, </a:t>
            </a:r>
          </a:p>
          <a:p>
            <a:pPr algn="ctr">
              <a:defRPr/>
            </a:pP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+mn-cs"/>
              </a:rPr>
              <a:t>чем тот, который открыт и проверен опытом веков; </a:t>
            </a:r>
          </a:p>
          <a:p>
            <a:pPr algn="ctr">
              <a:defRPr/>
            </a:pP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+mn-cs"/>
              </a:rPr>
              <a:t>оно может быть выражен в двух положениях:</a:t>
            </a:r>
          </a:p>
          <a:p>
            <a:pPr algn="ctr">
              <a:defRPr/>
            </a:pP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+mn-cs"/>
              </a:rPr>
              <a:t> гимнастика для тела и музыка для души…</a:t>
            </a:r>
          </a:p>
          <a:p>
            <a:pPr algn="r">
              <a:defRPr/>
            </a:pP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+mn-cs"/>
              </a:rPr>
              <a:t>Платон</a:t>
            </a:r>
          </a:p>
        </p:txBody>
      </p:sp>
      <p:pic>
        <p:nvPicPr>
          <p:cNvPr id="1026" name="Picture 2" descr="C:\Users\Владелец\Desktop\фитнес 2\DSCN18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916832"/>
            <a:ext cx="6303020" cy="4727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84" name="Picture 2" descr="http://previews.123rf.com/images/venimo/venimo1302/venimo130200057/18021920-Absract-background-with-soap-bubbles-vector-illustration-Stock-Vecto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5" name="Picture 1" descr="G:\93907635_1227024175b26135e542af787af29d2a3cfd54d22b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5" y="2143125"/>
            <a:ext cx="8477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86" name="Rectangle 7"/>
          <p:cNvSpPr>
            <a:spLocks noChangeArrowheads="1"/>
          </p:cNvSpPr>
          <p:nvPr/>
        </p:nvSpPr>
        <p:spPr bwMode="auto">
          <a:xfrm>
            <a:off x="428625" y="142875"/>
            <a:ext cx="85010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Мониторинг достижения детьми планируемых результатов</a:t>
            </a:r>
            <a:endParaRPr lang="ru-RU" sz="900"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 sz="1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Показатели динамики интегративного качества </a:t>
            </a:r>
            <a:endParaRPr lang="ru-RU" sz="900"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 sz="1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«Физически развитый, овладевший основными двигательными навыками»</a:t>
            </a:r>
            <a:endParaRPr lang="ru-RU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131076" name="Диаграмма 15"/>
          <p:cNvGraphicFramePr>
            <a:graphicFrameLocks/>
          </p:cNvGraphicFramePr>
          <p:nvPr/>
        </p:nvGraphicFramePr>
        <p:xfrm>
          <a:off x="857250" y="1500188"/>
          <a:ext cx="2857500" cy="2286000"/>
        </p:xfrm>
        <a:graphic>
          <a:graphicData uri="http://schemas.openxmlformats.org/presentationml/2006/ole">
            <p:oleObj spid="_x0000_s131076" r:id="rId5" imgW="2853175" imgH="2286198" progId="Excel.Sheet.8">
              <p:embed/>
            </p:oleObj>
          </a:graphicData>
        </a:graphic>
      </p:graphicFrame>
      <p:sp>
        <p:nvSpPr>
          <p:cNvPr id="131087" name="Rectangle 10"/>
          <p:cNvSpPr>
            <a:spLocks noChangeArrowheads="1"/>
          </p:cNvSpPr>
          <p:nvPr/>
        </p:nvSpPr>
        <p:spPr bwMode="auto">
          <a:xfrm>
            <a:off x="714375" y="1071563"/>
            <a:ext cx="29289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Ритмичность выполнения основных видов гимнастических упражнений</a:t>
            </a:r>
            <a:endParaRPr lang="ru-RU" sz="12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1088" name="Rectangle 11"/>
          <p:cNvSpPr>
            <a:spLocks noChangeArrowheads="1"/>
          </p:cNvSpPr>
          <p:nvPr/>
        </p:nvSpPr>
        <p:spPr bwMode="auto">
          <a:xfrm>
            <a:off x="4786313" y="1143000"/>
            <a:ext cx="37861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Уровень физической подготовленности детей</a:t>
            </a:r>
            <a:endParaRPr lang="ru-RU" sz="120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131079" name="Объект 2"/>
          <p:cNvGraphicFramePr>
            <a:graphicFrameLocks/>
          </p:cNvGraphicFramePr>
          <p:nvPr/>
        </p:nvGraphicFramePr>
        <p:xfrm>
          <a:off x="5143500" y="1571625"/>
          <a:ext cx="3000375" cy="2214563"/>
        </p:xfrm>
        <a:graphic>
          <a:graphicData uri="http://schemas.openxmlformats.org/presentationml/2006/ole">
            <p:oleObj spid="_x0000_s131079" r:id="rId6" imgW="2999492" imgH="2213040" progId="Excel.Sheet.8">
              <p:embed/>
            </p:oleObj>
          </a:graphicData>
        </a:graphic>
      </p:graphicFrame>
      <p:sp>
        <p:nvSpPr>
          <p:cNvPr id="131089" name="Rectangle 12"/>
          <p:cNvSpPr>
            <a:spLocks noChangeArrowheads="1"/>
          </p:cNvSpPr>
          <p:nvPr/>
        </p:nvSpPr>
        <p:spPr bwMode="auto">
          <a:xfrm>
            <a:off x="785813" y="3786188"/>
            <a:ext cx="3286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Сформированность навыков владения мячами-хопами</a:t>
            </a:r>
            <a:endParaRPr lang="ru-RU" sz="120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131081" name="Объект 3"/>
          <p:cNvGraphicFramePr>
            <a:graphicFrameLocks/>
          </p:cNvGraphicFramePr>
          <p:nvPr/>
        </p:nvGraphicFramePr>
        <p:xfrm>
          <a:off x="857250" y="4214813"/>
          <a:ext cx="3071813" cy="2428875"/>
        </p:xfrm>
        <a:graphic>
          <a:graphicData uri="http://schemas.openxmlformats.org/presentationml/2006/ole">
            <p:oleObj spid="_x0000_s131081" r:id="rId7" imgW="3072650" imgH="2432515" progId="Excel.Sheet.8">
              <p:embed/>
            </p:oleObj>
          </a:graphicData>
        </a:graphic>
      </p:graphicFrame>
      <p:sp>
        <p:nvSpPr>
          <p:cNvPr id="131090" name="Rectangle 13"/>
          <p:cNvSpPr>
            <a:spLocks noChangeArrowheads="1"/>
          </p:cNvSpPr>
          <p:nvPr/>
        </p:nvSpPr>
        <p:spPr bwMode="auto">
          <a:xfrm>
            <a:off x="5286375" y="3786188"/>
            <a:ext cx="37147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2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Сформированность навыков владения степом</a:t>
            </a:r>
            <a:endParaRPr lang="ru-RU" sz="1200"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ru-RU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131083" name="Объект 4"/>
          <p:cNvGraphicFramePr>
            <a:graphicFrameLocks/>
          </p:cNvGraphicFramePr>
          <p:nvPr/>
        </p:nvGraphicFramePr>
        <p:xfrm>
          <a:off x="5286375" y="4143375"/>
          <a:ext cx="3143250" cy="2357438"/>
        </p:xfrm>
        <a:graphic>
          <a:graphicData uri="http://schemas.openxmlformats.org/presentationml/2006/ole">
            <p:oleObj spid="_x0000_s131083" r:id="rId8" imgW="3145809" imgH="2353260" progId="Excel.Sheet.8">
              <p:embed/>
            </p:oleObj>
          </a:graphicData>
        </a:graphic>
      </p:graphicFrame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 descr="http://previews.123rf.com/images/venimo/venimo1302/venimo130200057/18021920-Absract-background-with-soap-bubbles-vector-illustration-Stock-Vec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098" name="Picture 3" descr="Детский фитнес путь к славе!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0"/>
            <a:ext cx="2500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099" name="Picture 1" descr="G:\93907635_1227024175b26135e542af787af29d2a3cfd54d22b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516563"/>
            <a:ext cx="8477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0" name="Picture 1" descr="G:\1628050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27988" y="-242888"/>
            <a:ext cx="933450" cy="809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2" name="Picture 6" descr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7175" y="620713"/>
            <a:ext cx="4297363" cy="60928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2" descr="http://previews.123rf.com/images/venimo/venimo1302/venimo130200057/18021920-Absract-background-with-soap-bubbles-vector-illustration-Stock-Vec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Рисунок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268413"/>
            <a:ext cx="8228012" cy="386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http://previews.123rf.com/images/venimo/venimo1302/venimo130200057/18021920-Absract-background-with-soap-bubbles-vector-illustration-Stock-Vec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785787" y="1"/>
            <a:ext cx="7715304" cy="121442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2400" b="1" u="sng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+mn-cs"/>
              </a:rPr>
              <a:t>Цель:</a:t>
            </a: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+mn-cs"/>
              </a:rPr>
              <a:t> Обеспечение развития и тренировки</a:t>
            </a:r>
          </a:p>
          <a:p>
            <a:pPr algn="ctr">
              <a:defRPr/>
            </a:pP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+mn-cs"/>
              </a:rPr>
              <a:t> всех систем и функций организма </a:t>
            </a:r>
          </a:p>
          <a:p>
            <a:pPr algn="ctr">
              <a:defRPr/>
            </a:pP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+mn-cs"/>
              </a:rPr>
              <a:t>воспитанников 5-7 лет </a:t>
            </a:r>
          </a:p>
          <a:p>
            <a:pPr algn="ctr">
              <a:defRPr/>
            </a:pPr>
            <a:r>
              <a:rPr lang="ru-RU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+mn-cs"/>
              </a:rPr>
              <a:t>посредством детского фитнеса </a:t>
            </a:r>
          </a:p>
        </p:txBody>
      </p:sp>
      <p:sp>
        <p:nvSpPr>
          <p:cNvPr id="113667" name="WordArt 4"/>
          <p:cNvSpPr>
            <a:spLocks noChangeArrowheads="1" noChangeShapeType="1" noTextEdit="1"/>
          </p:cNvSpPr>
          <p:nvPr/>
        </p:nvSpPr>
        <p:spPr bwMode="auto">
          <a:xfrm>
            <a:off x="1247775" y="2997200"/>
            <a:ext cx="6853238" cy="2735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24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113668" name="Rectangle 1"/>
          <p:cNvSpPr>
            <a:spLocks noChangeArrowheads="1"/>
          </p:cNvSpPr>
          <p:nvPr/>
        </p:nvSpPr>
        <p:spPr bwMode="auto">
          <a:xfrm>
            <a:off x="857250" y="1285875"/>
            <a:ext cx="785812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/>
            <a:r>
              <a:rPr lang="ru-RU" sz="2000" b="1" u="sng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  <a:endParaRPr lang="ru-RU" sz="2000" b="1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indent="450850" algn="just" eaLnBrk="0" hangingPunct="0"/>
            <a:r>
              <a:rPr lang="ru-RU" sz="2000" b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1. Оптимизировать рост и развитие опорно – двигательного аппарата (формирование правильной осанки, профилактика плоскостопия);</a:t>
            </a:r>
            <a:endParaRPr lang="ru-RU" sz="2000" b="1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indent="450850" algn="just" eaLnBrk="0" hangingPunct="0"/>
            <a:r>
              <a:rPr lang="ru-RU" sz="2000" b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2. Совершенствовать физические способности (развивать мышечную силу, гибкость, выносливость, скорость, силу, координацию);</a:t>
            </a:r>
            <a:endParaRPr lang="ru-RU" sz="2000" b="1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indent="450850" algn="just" eaLnBrk="0" hangingPunct="0"/>
            <a:r>
              <a:rPr lang="ru-RU" sz="2000" b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3. Развивать психические качества: внимание, память, воображение, умственные способности;</a:t>
            </a:r>
            <a:endParaRPr lang="ru-RU" sz="2000" b="1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indent="450850" algn="just" eaLnBrk="0" hangingPunct="0"/>
            <a:r>
              <a:rPr lang="ru-RU" sz="2000" b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4. Развивать и функционально совершенствовать органы дыхания, кровообращения, сердечно – сосудистую и нервную системы организма;</a:t>
            </a:r>
            <a:endParaRPr lang="ru-RU" sz="2000" b="1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indent="450850" algn="just" eaLnBrk="0" hangingPunct="0"/>
            <a:r>
              <a:rPr lang="ru-RU" sz="2000" b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5. Создавать условия для положительного психоэмоционального состояния детей;</a:t>
            </a:r>
            <a:endParaRPr lang="ru-RU" sz="2000" b="1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indent="450850" algn="just" eaLnBrk="0" hangingPunct="0"/>
            <a:r>
              <a:rPr lang="ru-RU" sz="2000" b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6. Воспитывать умение выражать эмоции, раскрепощённость и творчество в движении;</a:t>
            </a:r>
            <a:endParaRPr lang="ru-RU" sz="2000" b="1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indent="450850" algn="just" eaLnBrk="0" hangingPunct="0"/>
            <a:r>
              <a:rPr lang="ru-RU" sz="2000" b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7. Повышать интерес к физкультурным занятиям.</a:t>
            </a:r>
            <a:endParaRPr lang="ru-RU" sz="2000" b="1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 descr="http://previews.123rf.com/images/venimo/venimo1302/venimo130200057/18021920-Absract-background-with-soap-bubbles-vector-illustration-Stock-Vec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0" name="WordArt 9"/>
          <p:cNvSpPr>
            <a:spLocks noChangeArrowheads="1" noChangeShapeType="1" noTextEdit="1"/>
          </p:cNvSpPr>
          <p:nvPr/>
        </p:nvSpPr>
        <p:spPr bwMode="auto">
          <a:xfrm>
            <a:off x="539750" y="3644900"/>
            <a:ext cx="3240088" cy="12239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Упражнения</a:t>
            </a:r>
          </a:p>
        </p:txBody>
      </p:sp>
      <p:sp>
        <p:nvSpPr>
          <p:cNvPr id="114691" name="WordArt 10"/>
          <p:cNvSpPr>
            <a:spLocks noChangeArrowheads="1" noChangeShapeType="1" noTextEdit="1"/>
          </p:cNvSpPr>
          <p:nvPr/>
        </p:nvSpPr>
        <p:spPr bwMode="auto">
          <a:xfrm>
            <a:off x="4787900" y="1341438"/>
            <a:ext cx="4105275" cy="79216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с хопом</a:t>
            </a:r>
          </a:p>
        </p:txBody>
      </p:sp>
      <p:pic>
        <p:nvPicPr>
          <p:cNvPr id="5" name="Рисунок 6" descr="F:\фото\фитнес1\SAM_06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392613" cy="3269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10" descr="F:\фото\фитнес1\SAM_06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286124"/>
            <a:ext cx="4460536" cy="3383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0" y="5000625"/>
            <a:ext cx="1785938" cy="1428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 descr="http://previews.123rf.com/images/venimo/venimo1302/venimo130200057/18021920-Absract-background-with-soap-bubbles-vector-illustration-Stock-Vec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4" name="WordArt 9"/>
          <p:cNvSpPr>
            <a:spLocks noChangeArrowheads="1" noChangeShapeType="1" noTextEdit="1"/>
          </p:cNvSpPr>
          <p:nvPr/>
        </p:nvSpPr>
        <p:spPr bwMode="auto">
          <a:xfrm>
            <a:off x="539750" y="3644900"/>
            <a:ext cx="3240088" cy="12239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Упражнения</a:t>
            </a:r>
          </a:p>
        </p:txBody>
      </p:sp>
      <p:sp>
        <p:nvSpPr>
          <p:cNvPr id="115715" name="WordArt 10"/>
          <p:cNvSpPr>
            <a:spLocks noChangeArrowheads="1" noChangeShapeType="1" noTextEdit="1"/>
          </p:cNvSpPr>
          <p:nvPr/>
        </p:nvSpPr>
        <p:spPr bwMode="auto">
          <a:xfrm>
            <a:off x="4714875" y="1428750"/>
            <a:ext cx="4178300" cy="7762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3843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с хопом</a:t>
            </a:r>
          </a:p>
        </p:txBody>
      </p:sp>
      <p:pic>
        <p:nvPicPr>
          <p:cNvPr id="5" name="Рисунок 5" descr="F:\фото\фитнес1\SAM_06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4355976" cy="3162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10" descr="G:\фитнес\SAM_03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57562"/>
            <a:ext cx="4392934" cy="3183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0250" y="4714875"/>
            <a:ext cx="1905000" cy="190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 descr="http://previews.123rf.com/images/venimo/venimo1302/venimo130200057/18021920-Absract-background-with-soap-bubbles-vector-illustration-Stock-Vec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8" name="WordArt 9"/>
          <p:cNvSpPr>
            <a:spLocks noChangeArrowheads="1" noChangeShapeType="1" noTextEdit="1"/>
          </p:cNvSpPr>
          <p:nvPr/>
        </p:nvSpPr>
        <p:spPr bwMode="auto">
          <a:xfrm>
            <a:off x="539750" y="3644900"/>
            <a:ext cx="3246438" cy="12128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Упражнения</a:t>
            </a:r>
          </a:p>
        </p:txBody>
      </p:sp>
      <p:sp>
        <p:nvSpPr>
          <p:cNvPr id="116739" name="WordArt 10"/>
          <p:cNvSpPr>
            <a:spLocks noChangeArrowheads="1" noChangeShapeType="1" noTextEdit="1"/>
          </p:cNvSpPr>
          <p:nvPr/>
        </p:nvSpPr>
        <p:spPr bwMode="auto">
          <a:xfrm>
            <a:off x="4714875" y="1484313"/>
            <a:ext cx="4178300" cy="65881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с хопом</a:t>
            </a:r>
          </a:p>
        </p:txBody>
      </p:sp>
      <p:pic>
        <p:nvPicPr>
          <p:cNvPr id="5" name="Рисунок 11" descr="G:\фитнес\SAM_03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89"/>
            <a:ext cx="4429156" cy="3321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12" descr="G:\фитнес\SAM_03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286124"/>
            <a:ext cx="4423230" cy="3240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38" y="5072063"/>
            <a:ext cx="2143125" cy="1428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 additive="repl">
                                        <p:cTn id="8" dur="770" decel="100000" fill="hold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 additive="repl">
                                        <p:cTn id="9" dur="123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 additive="repl"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11" dur="123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 additive="repl"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13" dur="123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3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 descr="http://previews.123rf.com/images/venimo/venimo1302/venimo130200057/18021920-Absract-background-with-soap-bubbles-vector-illustration-Stock-Vec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2" name="WordArt 9"/>
          <p:cNvSpPr>
            <a:spLocks noChangeArrowheads="1" noChangeShapeType="1" noTextEdit="1"/>
          </p:cNvSpPr>
          <p:nvPr/>
        </p:nvSpPr>
        <p:spPr bwMode="auto">
          <a:xfrm>
            <a:off x="1095375" y="4149725"/>
            <a:ext cx="3044825" cy="16557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Занятия</a:t>
            </a:r>
          </a:p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на</a:t>
            </a:r>
          </a:p>
        </p:txBody>
      </p:sp>
      <p:sp>
        <p:nvSpPr>
          <p:cNvPr id="117763" name="WordArt 10"/>
          <p:cNvSpPr>
            <a:spLocks noChangeArrowheads="1" noChangeShapeType="1" noTextEdit="1"/>
          </p:cNvSpPr>
          <p:nvPr/>
        </p:nvSpPr>
        <p:spPr bwMode="auto">
          <a:xfrm>
            <a:off x="5219700" y="1196975"/>
            <a:ext cx="3240088" cy="10080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тренажерах</a:t>
            </a:r>
          </a:p>
        </p:txBody>
      </p:sp>
      <p:pic>
        <p:nvPicPr>
          <p:cNvPr id="5" name="Рисунок 10" descr="G:\фитнес\SAM_03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4499992" cy="3660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G:\фото физо\фото на стенд\SAM_48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286124"/>
            <a:ext cx="4476861" cy="3357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7766" name="Picture 2" descr="G:\s724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75" y="5048250"/>
            <a:ext cx="164782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 descr="http://previews.123rf.com/images/venimo/venimo1302/venimo130200057/18021920-Absract-background-with-soap-bubbles-vector-illustration-Stock-Vec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6" name="WordArt 3"/>
          <p:cNvSpPr>
            <a:spLocks noChangeArrowheads="1" noChangeShapeType="1" noTextEdit="1"/>
          </p:cNvSpPr>
          <p:nvPr/>
        </p:nvSpPr>
        <p:spPr bwMode="auto">
          <a:xfrm>
            <a:off x="250825" y="4076700"/>
            <a:ext cx="3960813" cy="23764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«Берёзка»</a:t>
            </a:r>
          </a:p>
          <a:p>
            <a:pPr algn="ctr"/>
            <a:r>
              <a:rPr lang="ru-RU" sz="3600" kern="1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«ЛЯГУШКА»</a:t>
            </a:r>
          </a:p>
        </p:txBody>
      </p:sp>
      <p:sp>
        <p:nvSpPr>
          <p:cNvPr id="118787" name="WordArt 2"/>
          <p:cNvSpPr>
            <a:spLocks noChangeArrowheads="1" noChangeShapeType="1" noTextEdit="1"/>
          </p:cNvSpPr>
          <p:nvPr/>
        </p:nvSpPr>
        <p:spPr bwMode="auto">
          <a:xfrm>
            <a:off x="4787900" y="620713"/>
            <a:ext cx="4105275" cy="20161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АКРОБАТИЧЕСКОЕ</a:t>
            </a:r>
          </a:p>
          <a:p>
            <a:pPr algn="ctr"/>
            <a:r>
              <a:rPr lang="ru-RU" sz="3600" kern="1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УПРАЖНЕНИЕ</a:t>
            </a:r>
          </a:p>
        </p:txBody>
      </p:sp>
      <p:pic>
        <p:nvPicPr>
          <p:cNvPr id="5" name="Рисунок 6" descr="F:\занятия\SAM_05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78" y="214290"/>
            <a:ext cx="4395772" cy="3314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G:\фитнес\SAM_03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143248"/>
            <a:ext cx="4643470" cy="3571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8790" name="Picture 2" descr="G:\sport_smiley023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3" y="214313"/>
            <a:ext cx="7810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 descr="http://previews.123rf.com/images/venimo/venimo1302/venimo130200057/18021920-Absract-background-with-soap-bubbles-vector-illustration-Stock-Vec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0" name="WordArt 3"/>
          <p:cNvSpPr>
            <a:spLocks noChangeArrowheads="1" noChangeShapeType="1" noTextEdit="1"/>
          </p:cNvSpPr>
          <p:nvPr/>
        </p:nvSpPr>
        <p:spPr bwMode="auto">
          <a:xfrm>
            <a:off x="250825" y="4076700"/>
            <a:ext cx="3384550" cy="14398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«Мостик»</a:t>
            </a:r>
          </a:p>
        </p:txBody>
      </p:sp>
      <p:sp>
        <p:nvSpPr>
          <p:cNvPr id="119811" name="WordArt 2"/>
          <p:cNvSpPr>
            <a:spLocks noChangeArrowheads="1" noChangeShapeType="1" noTextEdit="1"/>
          </p:cNvSpPr>
          <p:nvPr/>
        </p:nvSpPr>
        <p:spPr bwMode="auto">
          <a:xfrm>
            <a:off x="4787900" y="620713"/>
            <a:ext cx="4105275" cy="20161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АКРОБАТИЧЕСКОЕ</a:t>
            </a:r>
          </a:p>
          <a:p>
            <a:pPr algn="ctr"/>
            <a:r>
              <a:rPr lang="ru-RU" sz="3600" kern="1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УПРАЖНЕНИЕ</a:t>
            </a:r>
          </a:p>
        </p:txBody>
      </p:sp>
      <p:pic>
        <p:nvPicPr>
          <p:cNvPr id="5" name="Рисунок 6" descr="F:\занятия\SAM_05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698" y="214290"/>
            <a:ext cx="4306864" cy="3323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G:\фитнес\SAM_03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286125"/>
            <a:ext cx="4357718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9814" name="Picture 2" descr="G:\sport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0" y="5286375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032">
  <a:themeElements>
    <a:clrScheme name="bars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ba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rs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s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s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s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s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s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s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s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s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s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s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s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s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s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s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s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lormaster">
  <a:themeElements>
    <a:clrScheme name="1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olormaster">
  <a:themeElements>
    <a:clrScheme name="2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olormaster">
  <a:themeElements>
    <a:clrScheme name="3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colormaster">
  <a:themeElements>
    <a:clrScheme name="4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colormaster">
  <a:themeElements>
    <a:clrScheme name="5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colormaster">
  <a:themeElements>
    <a:clrScheme name="6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colormaster">
  <a:themeElements>
    <a:clrScheme name="7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colormaster">
  <a:themeElements>
    <a:clrScheme name="8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D7EB0ED007D3645A0A0E32C349D132B" ma:contentTypeVersion="1" ma:contentTypeDescription="Создание документа." ma:contentTypeScope="" ma:versionID="593c3686e39365c2de556bdf11f5b117">
  <xsd:schema xmlns:xsd="http://www.w3.org/2001/XMLSchema" xmlns:xs="http://www.w3.org/2001/XMLSchema" xmlns:p="http://schemas.microsoft.com/office/2006/metadata/properties" xmlns:ns2="4c48e722-e5ee-4bb4-abb8-2d4075f5b3da" targetNamespace="http://schemas.microsoft.com/office/2006/metadata/properties" ma:root="true" ma:fieldsID="589ef728952e1ffe9bd0efd8a77aec59" ns2:_="">
    <xsd:import namespace="4c48e722-e5ee-4bb4-abb8-2d4075f5b3d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8e722-e5ee-4bb4-abb8-2d4075f5b3d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c48e722-e5ee-4bb4-abb8-2d4075f5b3da">6PQ52NDQUCDJ-383-5197</_dlc_DocId>
    <_dlc_DocIdUrl xmlns="4c48e722-e5ee-4bb4-abb8-2d4075f5b3da">
      <Url>http://www.eduportal44.ru/Manturovo/mant_MDOU7/skaska/_layouts/15/DocIdRedir.aspx?ID=6PQ52NDQUCDJ-383-5197</Url>
      <Description>6PQ52NDQUCDJ-383-5197</Description>
    </_dlc_DocIdUrl>
  </documentManagement>
</p:properties>
</file>

<file path=customXml/itemProps1.xml><?xml version="1.0" encoding="utf-8"?>
<ds:datastoreItem xmlns:ds="http://schemas.openxmlformats.org/officeDocument/2006/customXml" ds:itemID="{FE630E24-9484-49E3-AACB-E616DA73FBDF}"/>
</file>

<file path=customXml/itemProps2.xml><?xml version="1.0" encoding="utf-8"?>
<ds:datastoreItem xmlns:ds="http://schemas.openxmlformats.org/officeDocument/2006/customXml" ds:itemID="{3C96A266-E2D5-4BC4-8479-2641A4EBC0E2}"/>
</file>

<file path=customXml/itemProps3.xml><?xml version="1.0" encoding="utf-8"?>
<ds:datastoreItem xmlns:ds="http://schemas.openxmlformats.org/officeDocument/2006/customXml" ds:itemID="{99891DB7-9ED6-4A60-9EB0-BE5B26665EA4}"/>
</file>

<file path=customXml/itemProps4.xml><?xml version="1.0" encoding="utf-8"?>
<ds:datastoreItem xmlns:ds="http://schemas.openxmlformats.org/officeDocument/2006/customXml" ds:itemID="{E7F92AF3-32CB-4425-82EE-94A7A5BB8898}"/>
</file>

<file path=docProps/app.xml><?xml version="1.0" encoding="utf-8"?>
<Properties xmlns="http://schemas.openxmlformats.org/officeDocument/2006/extended-properties" xmlns:vt="http://schemas.openxmlformats.org/officeDocument/2006/docPropsVTypes">
  <Template>032</Template>
  <TotalTime>387</TotalTime>
  <Words>133</Words>
  <Application>Microsoft Office PowerPoint</Application>
  <PresentationFormat>Экран (4:3)</PresentationFormat>
  <Paragraphs>28</Paragraphs>
  <Slides>22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9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6" baseType="lpstr">
      <vt:lpstr>Arial</vt:lpstr>
      <vt:lpstr>Calibri</vt:lpstr>
      <vt:lpstr>Bitstream Vera Sans</vt:lpstr>
      <vt:lpstr>Times New Roman</vt:lpstr>
      <vt:lpstr>032</vt:lpstr>
      <vt:lpstr>1_colormaster</vt:lpstr>
      <vt:lpstr>2_colormaster</vt:lpstr>
      <vt:lpstr>3_colormaster</vt:lpstr>
      <vt:lpstr>4_colormaster</vt:lpstr>
      <vt:lpstr>5_colormaster</vt:lpstr>
      <vt:lpstr>6_colormaster</vt:lpstr>
      <vt:lpstr>7_colormaster</vt:lpstr>
      <vt:lpstr>8_colormaster</vt:lpstr>
      <vt:lpstr>Лист Microsoft Excel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Владелец</cp:lastModifiedBy>
  <cp:revision>47</cp:revision>
  <dcterms:created xsi:type="dcterms:W3CDTF">2016-02-08T17:47:17Z</dcterms:created>
  <dcterms:modified xsi:type="dcterms:W3CDTF">2016-02-24T11:08:59Z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0x010100AD7EB0ED007D3645A0A0E32C349D132B</vt:lpwstr>
  </property>
  <property fmtid="{D5CDD505-2E9C-101B-9397-08002B2CF9AE}" pid="3" name="_dlc_DocIdItemGuid">
    <vt:lpwstr>f8023a78-4adc-49f3-8c4d-f613ee936fc6</vt:lpwstr>
  </property>
</Properties>
</file>