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CA367-B5BF-478B-8BCB-D014FA385B57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18166-2426-48CE-BD20-B1C5F4258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24936" cy="115212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Sitka Subheading" pitchFamily="2" charset="0"/>
              </a:rPr>
              <a:t>Муниципальное бюджетное образовательное учреждение</a:t>
            </a:r>
            <a:br>
              <a:rPr lang="ru-RU" sz="2000" b="1" i="1" dirty="0" smtClean="0">
                <a:solidFill>
                  <a:srgbClr val="002060"/>
                </a:solidFill>
                <a:latin typeface="Sitka Subheading" pitchFamily="2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Sitka Subheading" pitchFamily="2" charset="0"/>
              </a:rPr>
              <a:t> детский сад №7 «Сказка»</a:t>
            </a:r>
            <a:br>
              <a:rPr lang="ru-RU" sz="2000" b="1" i="1" dirty="0" smtClean="0">
                <a:solidFill>
                  <a:srgbClr val="002060"/>
                </a:solidFill>
                <a:latin typeface="Sitka Subheading" pitchFamily="2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Sitka Subheading" pitchFamily="2" charset="0"/>
              </a:rPr>
              <a:t>городского округа город Мантурово Костромской области</a:t>
            </a:r>
            <a:endParaRPr lang="ru-RU" sz="2000" b="1" i="1" dirty="0">
              <a:solidFill>
                <a:srgbClr val="002060"/>
              </a:solidFill>
              <a:latin typeface="Sitka Subheading" pitchFamily="2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15616" y="1700808"/>
            <a:ext cx="7776864" cy="2808312"/>
          </a:xfrm>
        </p:spPr>
        <p:txBody>
          <a:bodyPr>
            <a:normAutofit fontScale="70000" lnSpcReduction="20000"/>
          </a:bodyPr>
          <a:lstStyle/>
          <a:p>
            <a:r>
              <a:rPr lang="ru-RU" sz="5800" b="1" dirty="0" smtClean="0">
                <a:solidFill>
                  <a:srgbClr val="0070C0"/>
                </a:solidFill>
                <a:latin typeface="Georgia" pitchFamily="18" charset="0"/>
              </a:rPr>
              <a:t>Из опыта работы:</a:t>
            </a:r>
          </a:p>
          <a:p>
            <a:r>
              <a:rPr lang="ru-RU" sz="5800" b="1" dirty="0" smtClean="0">
                <a:solidFill>
                  <a:srgbClr val="0070C0"/>
                </a:solidFill>
                <a:latin typeface="Georgia" pitchFamily="18" charset="0"/>
              </a:rPr>
              <a:t> «Организация физической культуры с дошкольниками в период самоизоляции».</a:t>
            </a:r>
          </a:p>
          <a:p>
            <a:endParaRPr lang="ru-RU" sz="2400" b="1" dirty="0">
              <a:solidFill>
                <a:srgbClr val="0070C0"/>
              </a:solidFill>
              <a:latin typeface="Sitka Subheading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4365104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u="sng" dirty="0" smtClean="0">
                <a:solidFill>
                  <a:srgbClr val="002060"/>
                </a:solidFill>
                <a:latin typeface="Georgia" pitchFamily="18" charset="0"/>
              </a:rPr>
              <a:t>Автор: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Завьялова Инна Анатольевна</a:t>
            </a:r>
          </a:p>
          <a:p>
            <a:pPr algn="r"/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</a:rPr>
              <a:t>воспитатель высшей кв. категории</a:t>
            </a:r>
            <a:endParaRPr lang="ru-RU" sz="20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60212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Мантурово, 2020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Комплексы веселых упражнений для детей:</a:t>
            </a:r>
            <a:b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2800" b="1" i="1" dirty="0" err="1" smtClean="0">
                <a:solidFill>
                  <a:srgbClr val="002060"/>
                </a:solidFill>
                <a:latin typeface="Georgia" pitchFamily="18" charset="0"/>
              </a:rPr>
              <a:t>Мультзарядки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 и </a:t>
            </a:r>
            <a:r>
              <a:rPr lang="ru-RU" sz="2800" b="1" i="1" dirty="0" err="1" smtClean="0">
                <a:solidFill>
                  <a:srgbClr val="002060"/>
                </a:solidFill>
                <a:latin typeface="Georgia" pitchFamily="18" charset="0"/>
              </a:rPr>
              <a:t>видеозарядки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 descr="E:\для конференции\2020-08-25_1012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14" y="1412776"/>
            <a:ext cx="4076642" cy="2448271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E:\для конференции\2020-08-25_1015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4104456" cy="2304256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E:\для конференции\2020-08-25_1017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821055" cy="2302016"/>
          </a:xfrm>
          <a:prstGeom prst="rect">
            <a:avLst/>
          </a:prstGeom>
          <a:ln w="1270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Объект 8" descr="E:\для конференции\2020-08-25_101859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88432" cy="2304256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867786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99412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Информация  для родителей</a:t>
            </a:r>
            <a:b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на страничке педагога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98" name="Picture 2" descr="E:\для конференции\2020-08-25_105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600400" cy="55354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thickThin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E:\для конференции\2020-08-25_105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486680" cy="5387339"/>
          </a:xfrm>
          <a:prstGeom prst="rect">
            <a:avLst/>
          </a:prstGeom>
          <a:ln w="381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для конференции\sport (100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01008"/>
            <a:ext cx="227925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8444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96536" cy="105273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Проведение дистанционных консультаций для родителей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Объект 5" descr="F:\фото\Завьялова И.А.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00400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F:\фото\DSCF29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5871" y="3710795"/>
            <a:ext cx="301185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F:\фото\DSCF29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 bwMode="auto">
          <a:xfrm>
            <a:off x="4716014" y="1268760"/>
            <a:ext cx="3168354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фото\DSCF29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7"/>
            <a:ext cx="3312368" cy="308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904268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«Спорт становится средством воспитания тогда, 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когда он–любимое занятие каждого».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                                                             В.А. Сухомлинский</a:t>
            </a:r>
            <a:endParaRPr lang="ru-RU" sz="24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E:\фото\DSCF124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513263" cy="3384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\Девочки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475162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95536" y="5805264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Сдача нормативов ГТО педагогами ДОУ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2019 г.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0364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165304"/>
            <a:ext cx="8579296" cy="5040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Дистанционные гимнастики для педагогов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F:\фото\DSCF2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F:\фото\DSCF29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74441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фото\DSCF29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52839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фото\DSCF29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96044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612576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У спортивного педагога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                                           и дети не болеют !</a:t>
            </a:r>
            <a:endParaRPr lang="ru-RU" sz="32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6731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75244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…Только при непосредственном общении педагога и ребёнка можно достигнуть поставленных целей в физическом развитии, наглядно проследить результаты своей работы, пережить вместе с детьми первые поражения и неудачи, порадоваться первым успехам и победам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…</a:t>
            </a:r>
            <a:endParaRPr lang="ru-RU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147" name="Picture 3" descr="E:\для конференции\DSCF1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6984776" cy="500366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2295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75244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…Только при непосредственном общении педагога и ребёнка можно достигнуть поставленных целей в физическом развитии, наглядно проследить результаты своей работы, пережить вместе с детьми первые поражения и неудачи, порадоваться первым успехам и победам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…</a:t>
            </a:r>
            <a:endParaRPr lang="ru-RU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Рисунок 6" descr="E:\для конференции\IMG_20200220_0953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6768752" cy="489654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32295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75244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…Только при непосредственном общении педагога и ребёнка можно достигнуть поставленных целей в физическом развитии, наглядно проследить результаты своей работы, пережить вместе с детьми первые поражения и неудачи, порадоваться первым успехам и победам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…</a:t>
            </a:r>
            <a:endParaRPr lang="ru-RU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Рисунок 7" descr="E:\для конференции\IMG-74e66cf9e63bf12e8affd21746d384ff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768752" cy="482453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32295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856662" cy="17526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…Только при непосредственном общении педагога и ребёнка можно достигнуть поставленных целей в физическом развитии, наглядно проследить результаты своей работы, пережить вместе с детьми первые поражения и неудачи, порадоваться первым успехам и победам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…</a:t>
            </a:r>
            <a:endParaRPr lang="ru-RU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1" y="1844824"/>
            <a:ext cx="3227481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632295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для конференции\s120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552728" cy="65527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фото\islands-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478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81724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Arial" panose="020B0604020202020204" pitchFamily="34" charset="0"/>
              </a:rPr>
              <a:t>Работа в «Службе консультативной помощи родителям (законным представителям детей от 0 до 18 лет»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:\для конференции\Новая папка\IMG_20200820_1058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600400" cy="491665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для конференции\Новая папка\IMG_20200820_11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672408" cy="489654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6624736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Мое рабочее место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0" name="Picture 2" descr="E:\для конференции\Новая папка\IMG_20200819_112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704856" cy="5508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\islands-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9348" cy="1489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000033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053075" cy="5688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" name="Picture 3" descr="E:\фото\islands-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9348" cy="148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для конференции\orig (2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83288"/>
            <a:ext cx="3637455" cy="294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0647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Дистанционное обучение дошкольников.</a:t>
            </a:r>
            <a:b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Образовательная область </a:t>
            </a:r>
            <a:b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«Физическое развитие»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0" name="Picture 2" descr="E:\Зарядка\51490634_208405b1ee6ebaaca5cb110bd62ea49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3"/>
            <a:ext cx="7056784" cy="50999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493963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9412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«Чтоб успешно развиваться, нужно спортом заниматься»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IMG-20200413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2660921" cy="396044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-20200413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348880"/>
            <a:ext cx="2520280" cy="391622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E:\для конференции\IMG-20200410-WA00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2520280" cy="3360374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Физкультурные занятия с дошкольниками в самоизоляции</a:t>
            </a:r>
            <a:endParaRPr lang="ru-RU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Рисунок 7" descr="E:\для конференции\IMG-d3369b444e2f318c7ecb9f6e5b907557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2736304" cy="3552487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4388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08112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Знать должны и взрослые и дети,</a:t>
            </a:r>
            <a:b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что здоровье главное на свете !</a:t>
            </a:r>
            <a:endParaRPr lang="ru-RU" sz="32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E:\для конференции\Новая папка\физ занятия\DSCF28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5583" y="1496785"/>
            <a:ext cx="2976330" cy="2232248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для конференции\Новая папка\физ занятия\DSCF2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3168352" cy="2376264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E:\для конференции\Новая папка\физ занятия\DSCF28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096344" cy="201192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E:\для конференции\Новая папка\физ занятия\DSCF29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240360" cy="252028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630932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Проведение занятий по физкультуре с детьми в дистанционном формате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0147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Страничка воспитателя</a:t>
            </a:r>
            <a:b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на сайте ДОУ</a:t>
            </a:r>
            <a:endParaRPr lang="ru-RU" sz="32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E:\для конференции\2020-08-25_114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6254057" cy="4525963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для конференции\orig (1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8920"/>
            <a:ext cx="2880320" cy="38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8252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30816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Georgia" pitchFamily="18" charset="0"/>
              </a:rPr>
              <a:t>#Здоровье в </a:t>
            </a: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порядке</a:t>
            </a:r>
            <a:b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3600" b="1" i="1" dirty="0">
                <a:solidFill>
                  <a:srgbClr val="FF0000"/>
                </a:solidFill>
                <a:latin typeface="Georgia" pitchFamily="18" charset="0"/>
              </a:rPr>
              <a:t>- спасибо зарядке!#</a:t>
            </a:r>
          </a:p>
        </p:txBody>
      </p:sp>
      <p:pic>
        <p:nvPicPr>
          <p:cNvPr id="2050" name="Picture 2" descr="E:\для конференции\Новая папка\зарядка\DSCF28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2530" y="1784817"/>
            <a:ext cx="4704523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E:\для конференции\Новая папка\зарядка\DSCF28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403244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F:\фото\DSCF29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6"/>
          <a:stretch/>
        </p:blipFill>
        <p:spPr bwMode="auto">
          <a:xfrm>
            <a:off x="2699792" y="4221088"/>
            <a:ext cx="396044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783471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6PQ52NDQUCDJ-383-11207</_dlc_DocId>
    <_dlc_DocIdUrl xmlns="4c48e722-e5ee-4bb4-abb8-2d4075f5b3da">
      <Url>http://www.eduportal44.ru/Manturovo/mant_MDOU7/skaska/_layouts/15/DocIdRedir.aspx?ID=6PQ52NDQUCDJ-383-11207</Url>
      <Description>6PQ52NDQUCDJ-383-11207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D7EB0ED007D3645A0A0E32C349D132B" ma:contentTypeVersion="1" ma:contentTypeDescription="Создание документа." ma:contentTypeScope="" ma:versionID="593c3686e39365c2de556bdf11f5b117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589ef728952e1ffe9bd0efd8a77aec59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229678-B972-4D40-A742-320347C2FED6}"/>
</file>

<file path=customXml/itemProps2.xml><?xml version="1.0" encoding="utf-8"?>
<ds:datastoreItem xmlns:ds="http://schemas.openxmlformats.org/officeDocument/2006/customXml" ds:itemID="{072DCFB0-E63F-4854-81C8-BB2527AA5F73}"/>
</file>

<file path=customXml/itemProps3.xml><?xml version="1.0" encoding="utf-8"?>
<ds:datastoreItem xmlns:ds="http://schemas.openxmlformats.org/officeDocument/2006/customXml" ds:itemID="{C42CEF04-B126-4DFF-BA0D-566039786A8D}"/>
</file>

<file path=customXml/itemProps4.xml><?xml version="1.0" encoding="utf-8"?>
<ds:datastoreItem xmlns:ds="http://schemas.openxmlformats.org/officeDocument/2006/customXml" ds:itemID="{4868336C-F5E5-4D7F-96FA-E510EE555F43}"/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284</Words>
  <Application>Microsoft Office PowerPoint</Application>
  <PresentationFormat>Экран (4:3)</PresentationFormat>
  <Paragraphs>29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бюджетное образовательное учреждение  детский сад №7 «Сказка» городского округа город Мантурово Костромской области</vt:lpstr>
      <vt:lpstr>Работа в «Службе консультативной помощи родителям (законным представителям детей от 0 до 18 лет»</vt:lpstr>
      <vt:lpstr>Мое рабочее место</vt:lpstr>
      <vt:lpstr>Презентация PowerPoint</vt:lpstr>
      <vt:lpstr>Дистанционное обучение дошкольников. Образовательная область  «Физическое развитие»</vt:lpstr>
      <vt:lpstr>«Чтоб успешно развиваться, нужно спортом заниматься»</vt:lpstr>
      <vt:lpstr>Знать должны и взрослые и дети, что здоровье главное на свете !</vt:lpstr>
      <vt:lpstr>Страничка воспитателя на сайте ДОУ</vt:lpstr>
      <vt:lpstr>#Здоровье в порядке  - спасибо зарядке!#</vt:lpstr>
      <vt:lpstr>Комплексы веселых упражнений для детей: «Мультзарядки и видеозарядки»</vt:lpstr>
      <vt:lpstr>Информация  для родителей на страничке педагога</vt:lpstr>
      <vt:lpstr>Проведение дистанционных консультаций для родителей</vt:lpstr>
      <vt:lpstr>«Спорт становится средством воспитания тогда,  когда он–любимое занятие каждого».                                                              В.А. Сухомлинский</vt:lpstr>
      <vt:lpstr>Дистанционные гимнастики для педагогов</vt:lpstr>
      <vt:lpstr>…Только при непосредственном общении педагога и ребёнка можно достигнуть поставленных целей в физическом развитии, наглядно проследить результаты своей работы, пережить вместе с детьми первые поражения и неудачи, порадоваться первым успехам и победам…</vt:lpstr>
      <vt:lpstr>…Только при непосредственном общении педагога и ребёнка можно достигнуть поставленных целей в физическом развитии, наглядно проследить результаты своей работы, пережить вместе с детьми первые поражения и неудачи, порадоваться первым успехам и победам…</vt:lpstr>
      <vt:lpstr>…Только при непосредственном общении педагога и ребёнка можно достигнуть поставленных целей в физическом развитии, наглядно проследить результаты своей работы, пережить вместе с детьми первые поражения и неудачи, порадоваться первым успехам и победам…</vt:lpstr>
      <vt:lpstr>…Только при непосредственном общении педагога и ребёнка можно достигнуть поставленных целей в физическом развитии, наглядно проследить результаты своей работы, пережить вместе с детьми первые поражения и неудачи, порадоваться первым успехам и победам…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Воспитатель</dc:creator>
  <cp:lastModifiedBy>Методист</cp:lastModifiedBy>
  <cp:revision>52</cp:revision>
  <dcterms:created xsi:type="dcterms:W3CDTF">2020-08-25T06:58:07Z</dcterms:created>
  <dcterms:modified xsi:type="dcterms:W3CDTF">2020-08-26T09:55:40Z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0x010100AD7EB0ED007D3645A0A0E32C349D132B</vt:lpwstr>
  </property>
  <property fmtid="{D5CDD505-2E9C-101B-9397-08002B2CF9AE}" pid="3" name="_dlc_DocIdItemGuid">
    <vt:lpwstr>50b6b41b-1510-441d-9c85-8383d8e0c376</vt:lpwstr>
  </property>
</Properties>
</file>