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69" d="100"/>
          <a:sy n="69" d="100"/>
        </p:scale>
        <p:origin x="-11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0E6EA-1907-431A-AE2B-D47DAA815EC5}" type="datetimeFigureOut">
              <a:rPr lang="ru-RU" smtClean="0"/>
              <a:pPr/>
              <a:t>08.10.2018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930C4-CCEE-441B-83F6-B401EB8CE5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08.10.2018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/>
          <a:lstStyle/>
          <a:p>
            <a:r>
              <a:rPr lang="ru-RU" b="1" i="1" dirty="0" smtClean="0"/>
              <a:t>Центры ПДД </a:t>
            </a:r>
            <a:br>
              <a:rPr lang="ru-RU" b="1" i="1" dirty="0" smtClean="0"/>
            </a:br>
            <a:r>
              <a:rPr lang="ru-RU" b="1" i="1" smtClean="0"/>
              <a:t>2018-2019 </a:t>
            </a:r>
            <a:r>
              <a:rPr lang="ru-RU" b="1" i="1" smtClean="0"/>
              <a:t>учебный год</a:t>
            </a:r>
            <a:endParaRPr lang="ru-RU" b="1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8229600" cy="1143000"/>
          </a:xfrm>
        </p:spPr>
        <p:txBody>
          <a:bodyPr/>
          <a:lstStyle/>
          <a:p>
            <a:r>
              <a:rPr lang="ru-RU" dirty="0" smtClean="0"/>
              <a:t>Группа </a:t>
            </a:r>
            <a:r>
              <a:rPr lang="ru-RU" dirty="0" smtClean="0"/>
              <a:t>«Ягодки»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24944"/>
            <a:ext cx="5062686" cy="379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Arial Black" pitchFamily="34" charset="0"/>
              </a:rPr>
              <a:t>Спасибо 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Arial Black" pitchFamily="34" charset="0"/>
              </a:rPr>
              <a:t>за </a:t>
            </a:r>
          </a:p>
          <a:p>
            <a:pPr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Arial Black" pitchFamily="34" charset="0"/>
              </a:rPr>
              <a:t>внимание!!!</a:t>
            </a:r>
            <a:endParaRPr lang="ru-RU" sz="6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000250"/>
            <a:ext cx="8229600" cy="1000125"/>
          </a:xfrm>
        </p:spPr>
        <p:txBody>
          <a:bodyPr/>
          <a:lstStyle/>
          <a:p>
            <a:r>
              <a:rPr lang="ru-RU" dirty="0" smtClean="0"/>
              <a:t>Группа «</a:t>
            </a:r>
            <a:r>
              <a:rPr lang="ru-RU" dirty="0" err="1" smtClean="0"/>
              <a:t>Смешарики</a:t>
            </a:r>
            <a:r>
              <a:rPr lang="ru-RU" dirty="0" smtClean="0"/>
              <a:t>»</a:t>
            </a:r>
          </a:p>
        </p:txBody>
      </p:sp>
      <p:pic>
        <p:nvPicPr>
          <p:cNvPr id="1026" name="Picture 2" descr="C:\Users\User\Desktop\Новая папка\DSC039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924944"/>
            <a:ext cx="5044662" cy="3783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56990"/>
          </a:xfrm>
        </p:spPr>
        <p:txBody>
          <a:bodyPr/>
          <a:lstStyle/>
          <a:p>
            <a:r>
              <a:rPr lang="ru-RU" dirty="0" smtClean="0"/>
              <a:t>Группа </a:t>
            </a:r>
            <a:r>
              <a:rPr lang="ru-RU" dirty="0" smtClean="0"/>
              <a:t>«Гномики»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600908"/>
            <a:ext cx="5375018" cy="403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r>
              <a:rPr lang="ru-RU" dirty="0" smtClean="0"/>
              <a:t>Группа «Ромашки»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887934"/>
            <a:ext cx="6143625" cy="460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/>
          <a:lstStyle/>
          <a:p>
            <a:r>
              <a:rPr lang="ru-RU" dirty="0" smtClean="0"/>
              <a:t>Группа «Божьи коровки»</a:t>
            </a:r>
            <a:endParaRPr lang="ru-RU" dirty="0"/>
          </a:p>
        </p:txBody>
      </p:sp>
      <p:pic>
        <p:nvPicPr>
          <p:cNvPr id="3074" name="Picture 2" descr="C:\Users\User\Desktop\Новая папка\DSC039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1" y="2634958"/>
            <a:ext cx="5283190" cy="3962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1143000"/>
          </a:xfrm>
        </p:spPr>
        <p:txBody>
          <a:bodyPr/>
          <a:lstStyle/>
          <a:p>
            <a:r>
              <a:rPr lang="ru-RU" dirty="0" smtClean="0"/>
              <a:t>Группа </a:t>
            </a:r>
            <a:r>
              <a:rPr lang="ru-RU" dirty="0" smtClean="0"/>
              <a:t>«</a:t>
            </a:r>
            <a:r>
              <a:rPr lang="ru-RU" dirty="0" smtClean="0"/>
              <a:t>Пчелки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 descr="C:\Users\User\Desktop\Новая папка\DSC03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869208"/>
            <a:ext cx="4968552" cy="3726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/>
          <a:lstStyle/>
          <a:p>
            <a:r>
              <a:rPr lang="ru-RU" dirty="0" smtClean="0"/>
              <a:t>Группа </a:t>
            </a:r>
            <a:r>
              <a:rPr lang="ru-RU" dirty="0" smtClean="0"/>
              <a:t>«Колокольчики»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807996"/>
            <a:ext cx="5112568" cy="383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1156990"/>
          </a:xfrm>
        </p:spPr>
        <p:txBody>
          <a:bodyPr/>
          <a:lstStyle/>
          <a:p>
            <a:r>
              <a:rPr lang="ru-RU" dirty="0" smtClean="0"/>
              <a:t>Группа </a:t>
            </a:r>
            <a:r>
              <a:rPr lang="ru-RU" dirty="0" smtClean="0"/>
              <a:t>«Почемучки»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924944"/>
            <a:ext cx="5018863" cy="376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9600" cy="1143000"/>
          </a:xfrm>
        </p:spPr>
        <p:txBody>
          <a:bodyPr/>
          <a:lstStyle/>
          <a:p>
            <a:r>
              <a:rPr lang="ru-RU" dirty="0" smtClean="0"/>
              <a:t>Группа «Колобок»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2002" y="3013670"/>
            <a:ext cx="4874254" cy="365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6PQ52NDQUCDJ-383-6431</_dlc_DocId>
    <_dlc_DocIdUrl xmlns="4c48e722-e5ee-4bb4-abb8-2d4075f5b3da">
      <Url>http://www.eduportal44.ru/Manturovo/mant_MDOU7/skaska/_layouts/15/DocIdRedir.aspx?ID=6PQ52NDQUCDJ-383-6431</Url>
      <Description>6PQ52NDQUCDJ-383-6431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D7EB0ED007D3645A0A0E32C349D132B" ma:contentTypeVersion="1" ma:contentTypeDescription="Создание документа." ma:contentTypeScope="" ma:versionID="593c3686e39365c2de556bdf11f5b117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589ef728952e1ffe9bd0efd8a77aec59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72EFE1B-7E2C-41E5-B184-C4594E949878}"/>
</file>

<file path=customXml/itemProps2.xml><?xml version="1.0" encoding="utf-8"?>
<ds:datastoreItem xmlns:ds="http://schemas.openxmlformats.org/officeDocument/2006/customXml" ds:itemID="{69EB8D76-EAE5-45D0-AF40-36C4F206C7BB}"/>
</file>

<file path=customXml/itemProps3.xml><?xml version="1.0" encoding="utf-8"?>
<ds:datastoreItem xmlns:ds="http://schemas.openxmlformats.org/officeDocument/2006/customXml" ds:itemID="{4E18BE12-1C05-43DE-9EF6-AC8545772563}"/>
</file>

<file path=customXml/itemProps4.xml><?xml version="1.0" encoding="utf-8"?>
<ds:datastoreItem xmlns:ds="http://schemas.openxmlformats.org/officeDocument/2006/customXml" ds:itemID="{A2D4C144-F767-44FA-964F-2F1F7081CE42}"/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59</TotalTime>
  <Words>43</Words>
  <Application>Microsoft Office PowerPoint</Application>
  <PresentationFormat>Экран (4:3)</PresentationFormat>
  <Paragraphs>13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лица</vt:lpstr>
      <vt:lpstr>Центры ПДД  2018-2019 учебный год</vt:lpstr>
      <vt:lpstr>Группа «Смешарики»</vt:lpstr>
      <vt:lpstr>Группа «Гномики»</vt:lpstr>
      <vt:lpstr>Группа «Ромашки»</vt:lpstr>
      <vt:lpstr>Группа «Божьи коровки»</vt:lpstr>
      <vt:lpstr>Группа «Пчелки»</vt:lpstr>
      <vt:lpstr>Группа «Колокольчики»</vt:lpstr>
      <vt:lpstr>Группа «Почемучки»</vt:lpstr>
      <vt:lpstr>Группа «Колобок»</vt:lpstr>
      <vt:lpstr>Группа «Ягодки»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User</cp:lastModifiedBy>
  <cp:revision>9</cp:revision>
  <dcterms:created xsi:type="dcterms:W3CDTF">2016-05-11T09:30:30Z</dcterms:created>
  <dcterms:modified xsi:type="dcterms:W3CDTF">2018-10-08T08:15:45Z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0x010100AD7EB0ED007D3645A0A0E32C349D132B</vt:lpwstr>
  </property>
  <property fmtid="{D5CDD505-2E9C-101B-9397-08002B2CF9AE}" pid="3" name="_dlc_DocIdItemGuid">
    <vt:lpwstr>3a2483de-f327-4005-9483-2f9018c8d3b0</vt:lpwstr>
  </property>
</Properties>
</file>