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9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A68F-9753-4684-9221-23588C287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4BB-CFA8-4170-B5C4-5C3BE16AA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D3FB-89EF-45AB-A8C4-D84B2E1E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76CC-4477-4F6E-BFF9-B4961822E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7A12-623D-42C3-B5DF-84A6A7BE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18B5-9BB3-4416-B4E4-A80EC5F91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34916-BF9F-45A8-A7E9-867CFC55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FC84-D1CC-4C99-B8CF-447C817B4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4898-4289-4644-8050-D51471359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7933-2C15-41A2-9BA3-F42663658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047C-6A7B-459A-BB11-958748F95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6C0C34-442A-49C5-A99A-7043BF45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921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99275334[1]"/>
          <p:cNvPicPr>
            <a:picLocks noChangeAspect="1" noChangeArrowheads="1"/>
          </p:cNvPicPr>
          <p:nvPr/>
        </p:nvPicPr>
        <p:blipFill>
          <a:blip r:embed="rId2" cstate="print"/>
          <a:srcRect l="4348" t="3789" r="1449" b="3369"/>
          <a:stretch>
            <a:fillRect/>
          </a:stretch>
        </p:blipFill>
        <p:spPr bwMode="auto">
          <a:xfrm>
            <a:off x="2285984" y="142852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811145" cy="14401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5.11.2018-9.11.2018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Неделя ПДД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дд мероприятия\IMG_5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5303963" cy="2983663"/>
          </a:xfrm>
          <a:prstGeom prst="rect">
            <a:avLst/>
          </a:prstGeom>
          <a:noFill/>
        </p:spPr>
      </p:pic>
      <p:pic>
        <p:nvPicPr>
          <p:cNvPr id="8195" name="Picture 3" descr="C:\Users\User\Desktop\пдд мероприятия\IMG_5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864241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20072" y="692696"/>
            <a:ext cx="25202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Группа «Ягодки»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южетно-ролевые и настольные игры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1650[1]"/>
          <p:cNvPicPr>
            <a:picLocks noChangeAspect="1" noChangeArrowheads="1"/>
          </p:cNvPicPr>
          <p:nvPr/>
        </p:nvPicPr>
        <p:blipFill>
          <a:blip r:embed="rId2" cstate="print"/>
          <a:srcRect l="1776"/>
          <a:stretch>
            <a:fillRect/>
          </a:stretch>
        </p:blipFill>
        <p:spPr bwMode="auto">
          <a:xfrm>
            <a:off x="6444208" y="4005064"/>
            <a:ext cx="218779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764704"/>
            <a:ext cx="5832648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за </a:t>
            </a:r>
          </a:p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Внимание!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14006437--151431821778119506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5888"/>
            <a:ext cx="25193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39552" y="332656"/>
            <a:ext cx="3915916" cy="4896544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B050"/>
                </a:solidFill>
              </a:rPr>
              <a:t>В </a:t>
            </a:r>
            <a:r>
              <a:rPr lang="uk-UA" dirty="0" err="1" smtClean="0">
                <a:solidFill>
                  <a:srgbClr val="00B050"/>
                </a:solidFill>
              </a:rPr>
              <a:t>нашем</a:t>
            </a:r>
            <a:r>
              <a:rPr lang="uk-UA" dirty="0" smtClean="0">
                <a:solidFill>
                  <a:srgbClr val="00B050"/>
                </a:solidFill>
              </a:rPr>
              <a:t>  </a:t>
            </a:r>
            <a:r>
              <a:rPr lang="uk-UA" dirty="0" err="1" smtClean="0">
                <a:solidFill>
                  <a:srgbClr val="00B050"/>
                </a:solidFill>
              </a:rPr>
              <a:t>детском</a:t>
            </a:r>
            <a:r>
              <a:rPr lang="uk-UA" dirty="0" smtClean="0">
                <a:solidFill>
                  <a:srgbClr val="00B050"/>
                </a:solidFill>
              </a:rPr>
              <a:t> саду </a:t>
            </a:r>
            <a:r>
              <a:rPr lang="uk-UA" dirty="0" err="1" smtClean="0">
                <a:solidFill>
                  <a:srgbClr val="00B050"/>
                </a:solidFill>
              </a:rPr>
              <a:t>прошла</a:t>
            </a:r>
            <a:endParaRPr lang="uk-UA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dirty="0" err="1" smtClean="0">
                <a:solidFill>
                  <a:srgbClr val="00B050"/>
                </a:solidFill>
              </a:rPr>
              <a:t>тематическая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dirty="0" err="1" smtClean="0">
                <a:solidFill>
                  <a:srgbClr val="00B050"/>
                </a:solidFill>
              </a:rPr>
              <a:t>неделя</a:t>
            </a:r>
            <a:r>
              <a:rPr lang="uk-UA" dirty="0" smtClean="0">
                <a:solidFill>
                  <a:srgbClr val="00B050"/>
                </a:solidFill>
              </a:rPr>
              <a:t> по ПДД:</a:t>
            </a:r>
          </a:p>
          <a:p>
            <a:pPr algn="ctr">
              <a:buNone/>
            </a:pPr>
            <a:r>
              <a:rPr lang="uk-UA" dirty="0" smtClean="0"/>
              <a:t>  </a:t>
            </a:r>
            <a:r>
              <a:rPr lang="uk-UA" b="1" dirty="0" err="1" smtClean="0">
                <a:solidFill>
                  <a:srgbClr val="FF0000"/>
                </a:solidFill>
              </a:rPr>
              <a:t>“Правила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дорожного</a:t>
            </a:r>
            <a:r>
              <a:rPr lang="uk-UA" b="1" dirty="0" smtClean="0"/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движения</a:t>
            </a:r>
            <a:r>
              <a:rPr lang="uk-UA" b="1" dirty="0" smtClean="0">
                <a:solidFill>
                  <a:srgbClr val="00B050"/>
                </a:solidFill>
              </a:rPr>
              <a:t>.</a:t>
            </a:r>
            <a:r>
              <a:rPr lang="uk-UA" b="1" dirty="0" smtClean="0"/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Транспорт.”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1650[1]"/>
          <p:cNvPicPr>
            <a:picLocks noChangeAspect="1" noChangeArrowheads="1"/>
          </p:cNvPicPr>
          <p:nvPr/>
        </p:nvPicPr>
        <p:blipFill>
          <a:blip r:embed="rId3" cstate="print"/>
          <a:srcRect l="1776"/>
          <a:stretch>
            <a:fillRect/>
          </a:stretch>
        </p:blipFill>
        <p:spPr bwMode="auto">
          <a:xfrm>
            <a:off x="4932040" y="2636912"/>
            <a:ext cx="3168352" cy="375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1267203306_img[1]"/>
          <p:cNvPicPr>
            <a:picLocks noChangeAspect="1" noChangeArrowheads="1"/>
          </p:cNvPicPr>
          <p:nvPr/>
        </p:nvPicPr>
        <p:blipFill>
          <a:blip r:embed="rId2" cstate="print"/>
          <a:srcRect l="1526" t="5307" r="4613" b="11731"/>
          <a:stretch>
            <a:fillRect/>
          </a:stretch>
        </p:blipFill>
        <p:spPr bwMode="auto">
          <a:xfrm>
            <a:off x="0" y="188913"/>
            <a:ext cx="43926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пдд мероприятия\Lenovo_A1000_IMG_20181109_111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3768419" cy="28263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68144" y="4077072"/>
            <a:ext cx="244827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Группа «Почемучки»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Экскурсия к светофору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User\Desktop\пдд мероприятия\Lenovo_A1000_IMG_20181109_110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дд мероприятия\DSC04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4104455" cy="3078341"/>
          </a:xfrm>
          <a:prstGeom prst="rect">
            <a:avLst/>
          </a:prstGeom>
          <a:noFill/>
        </p:spPr>
      </p:pic>
      <p:pic>
        <p:nvPicPr>
          <p:cNvPr id="2051" name="Picture 3" descr="C:\Users\User\Desktop\пдд мероприятия\DSC04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4512502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8064" y="692696"/>
            <a:ext cx="252028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Занятие в изостудии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етей 2 мл.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61048"/>
            <a:ext cx="26642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Рисование «Светофор»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skazki-0036[1]"/>
          <p:cNvPicPr>
            <a:picLocks noChangeAspect="1" noChangeArrowheads="1"/>
          </p:cNvPicPr>
          <p:nvPr/>
        </p:nvPicPr>
        <p:blipFill>
          <a:blip r:embed="rId2" cstate="print"/>
          <a:srcRect b="8647"/>
          <a:stretch>
            <a:fillRect/>
          </a:stretch>
        </p:blipFill>
        <p:spPr bwMode="auto">
          <a:xfrm>
            <a:off x="285720" y="214290"/>
            <a:ext cx="3822473" cy="30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пдд мероприятия\IMG_44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268203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31683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Группа «Колокольчики»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Экскурсия к пешеходному переходу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1650[1]"/>
          <p:cNvPicPr>
            <a:picLocks noChangeAspect="1" noChangeArrowheads="1"/>
          </p:cNvPicPr>
          <p:nvPr/>
        </p:nvPicPr>
        <p:blipFill>
          <a:blip r:embed="rId2" cstate="print"/>
          <a:srcRect l="1776"/>
          <a:stretch>
            <a:fillRect/>
          </a:stretch>
        </p:blipFill>
        <p:spPr bwMode="auto">
          <a:xfrm>
            <a:off x="5436096" y="2708920"/>
            <a:ext cx="328168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пдд мероприятия\100_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3521968" cy="2641476"/>
          </a:xfrm>
          <a:prstGeom prst="rect">
            <a:avLst/>
          </a:prstGeom>
          <a:noFill/>
        </p:spPr>
      </p:pic>
      <p:pic>
        <p:nvPicPr>
          <p:cNvPr id="4099" name="Picture 3" descr="C:\Users\User\Desktop\пдд мероприятия\100_4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6672"/>
            <a:ext cx="3665984" cy="2749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980728"/>
            <a:ext cx="24482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Физкультурный досуг «Дорожные старты» 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старшей «А» группе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дд мероприятия\IMG_20170927_153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4416491" cy="3312368"/>
          </a:xfrm>
          <a:prstGeom prst="rect">
            <a:avLst/>
          </a:prstGeom>
          <a:noFill/>
        </p:spPr>
      </p:pic>
      <p:pic>
        <p:nvPicPr>
          <p:cNvPr id="5123" name="Picture 3" descr="C:\Users\User\Desktop\пдд мероприятия\IMG_20181108_163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878" y="4005064"/>
            <a:ext cx="4768530" cy="26822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1196752"/>
            <a:ext cx="288032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Группа «Ромашки»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Путешествие в страну «</a:t>
            </a:r>
            <a:r>
              <a:rPr lang="ru-RU" dirty="0" err="1" smtClean="0">
                <a:solidFill>
                  <a:schemeClr val="tx1"/>
                </a:solidFill>
              </a:rPr>
              <a:t>Светофорию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дд мероприятия\SAM_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4242048" cy="3181536"/>
          </a:xfrm>
          <a:prstGeom prst="rect">
            <a:avLst/>
          </a:prstGeom>
          <a:noFill/>
        </p:spPr>
      </p:pic>
      <p:pic>
        <p:nvPicPr>
          <p:cNvPr id="6147" name="Picture 3" descr="C:\Users\User\Desktop\пдд мероприятия\SAM_3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3936438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0"/>
            <a:ext cx="29523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Аппликация в группе «Божьи коровки»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«Автобус для зверят»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4" descr="1650[1]"/>
          <p:cNvPicPr>
            <a:picLocks noChangeAspect="1" noChangeArrowheads="1"/>
          </p:cNvPicPr>
          <p:nvPr/>
        </p:nvPicPr>
        <p:blipFill>
          <a:blip r:embed="rId4" cstate="print"/>
          <a:srcRect l="1776"/>
          <a:stretch>
            <a:fillRect/>
          </a:stretch>
        </p:blipFill>
        <p:spPr bwMode="auto">
          <a:xfrm>
            <a:off x="6084168" y="3573016"/>
            <a:ext cx="24308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дд мероприятия\IMG_20181108_175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726414" cy="4968552"/>
          </a:xfrm>
          <a:prstGeom prst="rect">
            <a:avLst/>
          </a:prstGeom>
          <a:noFill/>
        </p:spPr>
      </p:pic>
      <p:pic>
        <p:nvPicPr>
          <p:cNvPr id="7171" name="Picture 3" descr="C:\Users\User\Desktop\пдд мероприятия\IMG_20180302_172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320480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88640"/>
            <a:ext cx="309634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группе «Колобок»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настольные игры, </a:t>
            </a:r>
            <a:r>
              <a:rPr lang="ru-RU" smtClean="0">
                <a:solidFill>
                  <a:schemeClr val="tx1"/>
                </a:solidFill>
              </a:rPr>
              <a:t>рассматривание альбомов </a:t>
            </a:r>
            <a:r>
              <a:rPr lang="ru-RU" dirty="0" smtClean="0">
                <a:solidFill>
                  <a:schemeClr val="tx1"/>
                </a:solidFill>
              </a:rPr>
              <a:t>по теме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6PQ52NDQUCDJ-383-6711</_dlc_DocId>
    <_dlc_DocIdUrl xmlns="4c48e722-e5ee-4bb4-abb8-2d4075f5b3da">
      <Url>http://www.eduportal44.ru/Manturovo/mant_MDOU7/skaska/_layouts/15/DocIdRedir.aspx?ID=6PQ52NDQUCDJ-383-6711</Url>
      <Description>6PQ52NDQUCDJ-383-6711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4BF3B9-6694-41C3-A55D-03AECE477D24}"/>
</file>

<file path=customXml/itemProps2.xml><?xml version="1.0" encoding="utf-8"?>
<ds:datastoreItem xmlns:ds="http://schemas.openxmlformats.org/officeDocument/2006/customXml" ds:itemID="{57C4E38E-431D-4543-AE53-CF111040F11A}"/>
</file>

<file path=customXml/itemProps3.xml><?xml version="1.0" encoding="utf-8"?>
<ds:datastoreItem xmlns:ds="http://schemas.openxmlformats.org/officeDocument/2006/customXml" ds:itemID="{DB746036-CF87-439A-9AA9-28CE05DDD9F6}"/>
</file>

<file path=customXml/itemProps4.xml><?xml version="1.0" encoding="utf-8"?>
<ds:datastoreItem xmlns:ds="http://schemas.openxmlformats.org/officeDocument/2006/customXml" ds:itemID="{90E6FD64-5D9F-4208-A8FD-EB0447F11972}"/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193</TotalTime>
  <Words>106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Пастель</vt:lpstr>
      <vt:lpstr>5.11.2018-9.11.2018  Неделя ПДД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зарета</dc:creator>
  <cp:lastModifiedBy>User</cp:lastModifiedBy>
  <cp:revision>23</cp:revision>
  <dcterms:created xsi:type="dcterms:W3CDTF">2010-03-28T08:20:39Z</dcterms:created>
  <dcterms:modified xsi:type="dcterms:W3CDTF">2018-11-10T12:45:24Z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403b36fa-0538-429a-8a47-b32e420b43ed</vt:lpwstr>
  </property>
</Properties>
</file>