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1" r:id="rId23"/>
    <p:sldId id="284" r:id="rId24"/>
    <p:sldId id="282" r:id="rId25"/>
    <p:sldId id="283" r:id="rId26"/>
    <p:sldId id="286" r:id="rId27"/>
    <p:sldId id="288" r:id="rId28"/>
    <p:sldId id="294" r:id="rId29"/>
    <p:sldId id="289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6PQ52NDQUCDJ-383-6885</_dlc_DocId>
    <_dlc_DocIdUrl xmlns="4c48e722-e5ee-4bb4-abb8-2d4075f5b3da">
      <Url>http://www.eduportal44.ru/Manturovo/mant_MDOU7/skaska/_layouts/15/DocIdRedir.aspx?ID=6PQ52NDQUCDJ-383-6885</Url>
      <Description>6PQ52NDQUCDJ-383-6885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0D4DB-755E-4A16-8D0B-69DBFFD009CB}"/>
</file>

<file path=customXml/itemProps2.xml><?xml version="1.0" encoding="utf-8"?>
<ds:datastoreItem xmlns:ds="http://schemas.openxmlformats.org/officeDocument/2006/customXml" ds:itemID="{7D779738-E6DC-4B87-AB21-D93A5A80BFE0}"/>
</file>

<file path=customXml/itemProps3.xml><?xml version="1.0" encoding="utf-8"?>
<ds:datastoreItem xmlns:ds="http://schemas.openxmlformats.org/officeDocument/2006/customXml" ds:itemID="{A513C281-4A39-4B0B-8BA2-8C68D6B6864A}"/>
</file>

<file path=customXml/itemProps4.xml><?xml version="1.0" encoding="utf-8"?>
<ds:datastoreItem xmlns:ds="http://schemas.openxmlformats.org/officeDocument/2006/customXml" ds:itemID="{525FE03E-38A5-4E46-BDA5-6601596EEFE3}"/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687</Words>
  <Application>Microsoft Office PowerPoint</Application>
  <PresentationFormat>Экран (4:3)</PresentationFormat>
  <Paragraphs>187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На проезжей части дороги нельзя : </vt:lpstr>
      <vt:lpstr>Слайд 30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2012-02-05T06:23:06Z</dcterms:created>
  <dcterms:modified xsi:type="dcterms:W3CDTF">2018-10-01T16:46:43Z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2124ee93-e331-4aca-9456-58beefe4e577</vt:lpwstr>
  </property>
</Properties>
</file>