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4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42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45"/>
  </p:notesMasterIdLst>
  <p:sldIdLst>
    <p:sldId id="256" r:id="rId2"/>
    <p:sldId id="257" r:id="rId3"/>
    <p:sldId id="272" r:id="rId4"/>
    <p:sldId id="276" r:id="rId5"/>
    <p:sldId id="274" r:id="rId6"/>
    <p:sldId id="281" r:id="rId7"/>
    <p:sldId id="280" r:id="rId8"/>
    <p:sldId id="279" r:id="rId9"/>
    <p:sldId id="278" r:id="rId10"/>
    <p:sldId id="277" r:id="rId11"/>
    <p:sldId id="275" r:id="rId12"/>
    <p:sldId id="307" r:id="rId13"/>
    <p:sldId id="285" r:id="rId14"/>
    <p:sldId id="282" r:id="rId15"/>
    <p:sldId id="308" r:id="rId16"/>
    <p:sldId id="309" r:id="rId17"/>
    <p:sldId id="263" r:id="rId18"/>
    <p:sldId id="266" r:id="rId19"/>
    <p:sldId id="289" r:id="rId20"/>
    <p:sldId id="306" r:id="rId21"/>
    <p:sldId id="290" r:id="rId22"/>
    <p:sldId id="291" r:id="rId23"/>
    <p:sldId id="292" r:id="rId24"/>
    <p:sldId id="293" r:id="rId25"/>
    <p:sldId id="294" r:id="rId26"/>
    <p:sldId id="288" r:id="rId27"/>
    <p:sldId id="310" r:id="rId28"/>
    <p:sldId id="260" r:id="rId29"/>
    <p:sldId id="295" r:id="rId30"/>
    <p:sldId id="296" r:id="rId31"/>
    <p:sldId id="297" r:id="rId32"/>
    <p:sldId id="284" r:id="rId33"/>
    <p:sldId id="287" r:id="rId34"/>
    <p:sldId id="298" r:id="rId35"/>
    <p:sldId id="303" r:id="rId36"/>
    <p:sldId id="283" r:id="rId37"/>
    <p:sldId id="311" r:id="rId38"/>
    <p:sldId id="261" r:id="rId39"/>
    <p:sldId id="299" r:id="rId40"/>
    <p:sldId id="286" r:id="rId41"/>
    <p:sldId id="300" r:id="rId42"/>
    <p:sldId id="301" r:id="rId43"/>
    <p:sldId id="304" r:id="rId4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3124"/>
    <a:srgbClr val="8A2116"/>
    <a:srgbClr val="FFCC66"/>
    <a:srgbClr val="876039"/>
    <a:srgbClr val="CC3300"/>
    <a:srgbClr val="CCFF66"/>
    <a:srgbClr val="FFCCFF"/>
    <a:srgbClr val="CC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6738" autoAdjust="0"/>
  </p:normalViewPr>
  <p:slideViewPr>
    <p:cSldViewPr>
      <p:cViewPr varScale="1">
        <p:scale>
          <a:sx n="63" d="100"/>
          <a:sy n="63" d="100"/>
        </p:scale>
        <p:origin x="-159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customXml" Target="../customXml/item4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EFBD2-91DC-46ED-BEE9-3646D0DABE3B}" type="datetimeFigureOut">
              <a:rPr lang="ru-RU" smtClean="0"/>
              <a:pPr/>
              <a:t>01.04.2017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9EDEE7-5A3F-4129-A568-566672F19C6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EDEE7-5A3F-4129-A568-566672F19C6F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EDEE7-5A3F-4129-A568-566672F19C6F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EDEE7-5A3F-4129-A568-566672F19C6F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EDEE7-5A3F-4129-A568-566672F19C6F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EDEE7-5A3F-4129-A568-566672F19C6F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EDEE7-5A3F-4129-A568-566672F19C6F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EDEE7-5A3F-4129-A568-566672F19C6F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blind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blind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blind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blind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blind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blind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blind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blind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blind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blind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>
    <p:blinds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29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9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Relationship Id="rId9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Relationship Id="rId9" Type="http://schemas.openxmlformats.org/officeDocument/2006/relationships/image" Target="../media/image1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11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7" Type="http://schemas.openxmlformats.org/officeDocument/2006/relationships/image" Target="../media/image116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7620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№ 4 «Огонек» городского округа город мантурово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5800" y="2057400"/>
            <a:ext cx="82296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Отчёт о  проведённых мероприятиях  </a:t>
            </a:r>
          </a:p>
          <a:p>
            <a:pPr algn="ctr"/>
            <a:r>
              <a:rPr lang="ru-RU" sz="2400" b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в образовательной области </a:t>
            </a:r>
          </a:p>
          <a:p>
            <a:pPr algn="ctr"/>
            <a:r>
              <a:rPr lang="ru-RU" sz="2400" b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«Физическое развитие»</a:t>
            </a:r>
          </a:p>
          <a:p>
            <a:pPr algn="ctr"/>
            <a:r>
              <a:rPr lang="ru-RU" sz="2400" b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2015 -2016  учебный год     </a:t>
            </a:r>
          </a:p>
          <a:p>
            <a:pPr algn="ctr"/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867400" y="42672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 ФИЗО </a:t>
            </a:r>
          </a:p>
          <a:p>
            <a:r>
              <a:rPr lang="ru-RU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Светкова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А.М.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343400" y="533400"/>
            <a:ext cx="3810000" cy="88423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Физкультурный досуг </a:t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«Поможем Красной шапочке »</a:t>
            </a:r>
            <a:br>
              <a:rPr lang="ru-RU" sz="20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средней группе </a:t>
            </a:r>
            <a:endParaRPr lang="ru-RU" sz="2000" b="1" i="1" u="sng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5" name="Рисунок 2" descr="PA300560.JPG"/>
          <p:cNvPicPr>
            <a:picLocks noChangeAspect="1"/>
          </p:cNvPicPr>
          <p:nvPr/>
        </p:nvPicPr>
        <p:blipFill>
          <a:blip r:embed="rId2" cstate="print">
            <a:lum bright="-20000" contrast="-20000"/>
          </a:blip>
          <a:srcRect t="14444" r="21667" b="22221"/>
          <a:stretch>
            <a:fillRect/>
          </a:stretch>
        </p:blipFill>
        <p:spPr bwMode="auto">
          <a:xfrm>
            <a:off x="4495800" y="4419600"/>
            <a:ext cx="33924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Рисунок 4" descr="PA300557.JPG"/>
          <p:cNvPicPr>
            <a:picLocks noChangeAspect="1"/>
          </p:cNvPicPr>
          <p:nvPr/>
        </p:nvPicPr>
        <p:blipFill>
          <a:blip r:embed="rId3">
            <a:lum bright="-10000"/>
          </a:blip>
          <a:srcRect t="5556" r="24167" b="13333"/>
          <a:stretch>
            <a:fillRect/>
          </a:stretch>
        </p:blipFill>
        <p:spPr bwMode="auto">
          <a:xfrm>
            <a:off x="4724400" y="1828800"/>
            <a:ext cx="304800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Рисунок 5" descr="PA300561.JPG"/>
          <p:cNvPicPr>
            <a:picLocks noChangeAspect="1"/>
          </p:cNvPicPr>
          <p:nvPr/>
        </p:nvPicPr>
        <p:blipFill>
          <a:blip r:embed="rId4">
            <a:lum bright="-10000"/>
          </a:blip>
          <a:srcRect t="26666" r="18333"/>
          <a:stretch>
            <a:fillRect/>
          </a:stretch>
        </p:blipFill>
        <p:spPr bwMode="auto">
          <a:xfrm>
            <a:off x="533400" y="762000"/>
            <a:ext cx="30543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Рисунок 7" descr="PA300567.JPG"/>
          <p:cNvPicPr>
            <a:picLocks noChangeAspect="1"/>
          </p:cNvPicPr>
          <p:nvPr/>
        </p:nvPicPr>
        <p:blipFill>
          <a:blip r:embed="rId5">
            <a:lum bright="-10000"/>
          </a:blip>
          <a:srcRect t="3613" r="8434"/>
          <a:stretch>
            <a:fillRect/>
          </a:stretch>
        </p:blipFill>
        <p:spPr bwMode="auto">
          <a:xfrm>
            <a:off x="381000" y="3429000"/>
            <a:ext cx="32813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103358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71272" y="228600"/>
            <a:ext cx="1025314" cy="1066800"/>
          </a:xfrm>
          <a:prstGeom prst="rect">
            <a:avLst/>
          </a:prstGeom>
        </p:spPr>
      </p:pic>
    </p:spTree>
  </p:cSld>
  <p:clrMapOvr>
    <a:masterClrMapping/>
  </p:clrMapOvr>
  <p:transition>
    <p:blinds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3358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71272" y="228600"/>
            <a:ext cx="1025314" cy="1066800"/>
          </a:xfrm>
          <a:prstGeom prst="rect">
            <a:avLst/>
          </a:prstGeom>
        </p:spPr>
      </p:pic>
      <p:pic>
        <p:nvPicPr>
          <p:cNvPr id="3" name="Рисунок 2" descr="022.JPG"/>
          <p:cNvPicPr>
            <a:picLocks noChangeAspect="1"/>
          </p:cNvPicPr>
          <p:nvPr/>
        </p:nvPicPr>
        <p:blipFill>
          <a:blip r:embed="rId3" cstate="print"/>
          <a:srcRect r="20000"/>
          <a:stretch>
            <a:fillRect/>
          </a:stretch>
        </p:blipFill>
        <p:spPr>
          <a:xfrm>
            <a:off x="4800600" y="3048000"/>
            <a:ext cx="3505200" cy="3286125"/>
          </a:xfrm>
          <a:prstGeom prst="rect">
            <a:avLst/>
          </a:prstGeom>
        </p:spPr>
      </p:pic>
      <p:pic>
        <p:nvPicPr>
          <p:cNvPr id="4" name="Рисунок 3" descr="023.JPG"/>
          <p:cNvPicPr>
            <a:picLocks noChangeAspect="1"/>
          </p:cNvPicPr>
          <p:nvPr/>
        </p:nvPicPr>
        <p:blipFill>
          <a:blip r:embed="rId4" cstate="print"/>
          <a:srcRect l="11667" t="3333" r="-1667" b="17778"/>
          <a:stretch>
            <a:fillRect/>
          </a:stretch>
        </p:blipFill>
        <p:spPr>
          <a:xfrm>
            <a:off x="609600" y="3581400"/>
            <a:ext cx="3940935" cy="2590800"/>
          </a:xfrm>
          <a:prstGeom prst="rect">
            <a:avLst/>
          </a:prstGeom>
        </p:spPr>
      </p:pic>
      <p:pic>
        <p:nvPicPr>
          <p:cNvPr id="2050" name="Picture 2" descr="D:\Фото д с\Неделя здоровья октябрь 2015 года\PB060620.JPG"/>
          <p:cNvPicPr>
            <a:picLocks noChangeAspect="1" noChangeArrowheads="1"/>
          </p:cNvPicPr>
          <p:nvPr/>
        </p:nvPicPr>
        <p:blipFill>
          <a:blip r:embed="rId5" cstate="print"/>
          <a:srcRect l="3174" t="7785" r="3187"/>
          <a:stretch>
            <a:fillRect/>
          </a:stretch>
        </p:blipFill>
        <p:spPr bwMode="auto">
          <a:xfrm>
            <a:off x="685800" y="685800"/>
            <a:ext cx="3518642" cy="259871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24400" y="762000"/>
            <a:ext cx="335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Физкультурный досуг</a:t>
            </a:r>
          </a:p>
          <a:p>
            <a:r>
              <a:rPr lang="ru-RU" sz="20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«Игры народов Мира»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старшей группе 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b="10073"/>
          <a:stretch>
            <a:fillRect/>
          </a:stretch>
        </p:blipFill>
        <p:spPr bwMode="auto">
          <a:xfrm>
            <a:off x="533400" y="3657600"/>
            <a:ext cx="4267200" cy="2877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16555" t="22075" r="17223" b="23036"/>
          <a:stretch>
            <a:fillRect/>
          </a:stretch>
        </p:blipFill>
        <p:spPr bwMode="auto">
          <a:xfrm>
            <a:off x="457200" y="838199"/>
            <a:ext cx="4267200" cy="265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724400" y="533400"/>
            <a:ext cx="3581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НОД Сюжетно- игровое 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 гости к нам пришли Матрешки» </a:t>
            </a:r>
          </a:p>
          <a:p>
            <a:pPr algn="ct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Средняя группа</a:t>
            </a:r>
          </a:p>
          <a:p>
            <a:pPr algn="ctr"/>
            <a:endParaRPr lang="ru-RU" sz="2000" dirty="0">
              <a:solidFill>
                <a:srgbClr val="7C312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P3171170.JPG"/>
          <p:cNvPicPr>
            <a:picLocks noChangeAspect="1"/>
          </p:cNvPicPr>
          <p:nvPr/>
        </p:nvPicPr>
        <p:blipFill>
          <a:blip r:embed="rId4" cstate="print"/>
          <a:srcRect l="26666" t="18889" r="36667" b="20000"/>
          <a:stretch>
            <a:fillRect/>
          </a:stretch>
        </p:blipFill>
        <p:spPr>
          <a:xfrm>
            <a:off x="5791200" y="2362200"/>
            <a:ext cx="2743200" cy="3429000"/>
          </a:xfrm>
          <a:prstGeom prst="rect">
            <a:avLst/>
          </a:prstGeom>
        </p:spPr>
      </p:pic>
      <p:pic>
        <p:nvPicPr>
          <p:cNvPr id="7" name="Рисунок 6" descr="103358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48600" y="1143000"/>
            <a:ext cx="1025314" cy="1066800"/>
          </a:xfrm>
          <a:prstGeom prst="rect">
            <a:avLst/>
          </a:prstGeom>
        </p:spPr>
      </p:pic>
    </p:spTree>
  </p:cSld>
  <p:clrMapOvr>
    <a:masterClrMapping/>
  </p:clrMapOvr>
  <p:transition>
    <p:blinds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6.JPG"/>
          <p:cNvPicPr>
            <a:picLocks noChangeAspect="1"/>
          </p:cNvPicPr>
          <p:nvPr/>
        </p:nvPicPr>
        <p:blipFill>
          <a:blip r:embed="rId2" cstate="print"/>
          <a:srcRect l="5833"/>
          <a:stretch>
            <a:fillRect/>
          </a:stretch>
        </p:blipFill>
        <p:spPr>
          <a:xfrm>
            <a:off x="381000" y="990600"/>
            <a:ext cx="3252893" cy="2590800"/>
          </a:xfrm>
          <a:prstGeom prst="rect">
            <a:avLst/>
          </a:prstGeom>
        </p:spPr>
      </p:pic>
      <p:pic>
        <p:nvPicPr>
          <p:cNvPr id="3" name="Рисунок 2" descr="027.JPG"/>
          <p:cNvPicPr>
            <a:picLocks noChangeAspect="1"/>
          </p:cNvPicPr>
          <p:nvPr/>
        </p:nvPicPr>
        <p:blipFill>
          <a:blip r:embed="rId3" cstate="print"/>
          <a:srcRect l="5833" r="5833" b="16667"/>
          <a:stretch>
            <a:fillRect/>
          </a:stretch>
        </p:blipFill>
        <p:spPr>
          <a:xfrm>
            <a:off x="5410200" y="4191000"/>
            <a:ext cx="3276600" cy="2318349"/>
          </a:xfrm>
          <a:prstGeom prst="rect">
            <a:avLst/>
          </a:prstGeom>
        </p:spPr>
      </p:pic>
      <p:pic>
        <p:nvPicPr>
          <p:cNvPr id="4" name="Рисунок 3" descr="028.JPG"/>
          <p:cNvPicPr>
            <a:picLocks noChangeAspect="1"/>
          </p:cNvPicPr>
          <p:nvPr/>
        </p:nvPicPr>
        <p:blipFill>
          <a:blip r:embed="rId4" cstate="print"/>
          <a:srcRect l="5885" t="18889" r="16133" b="12222"/>
          <a:stretch>
            <a:fillRect/>
          </a:stretch>
        </p:blipFill>
        <p:spPr>
          <a:xfrm>
            <a:off x="5334000" y="1752600"/>
            <a:ext cx="3335306" cy="2209800"/>
          </a:xfrm>
          <a:prstGeom prst="rect">
            <a:avLst/>
          </a:prstGeom>
        </p:spPr>
      </p:pic>
      <p:pic>
        <p:nvPicPr>
          <p:cNvPr id="6" name="Рисунок 5" descr="030.JPG"/>
          <p:cNvPicPr>
            <a:picLocks noChangeAspect="1"/>
          </p:cNvPicPr>
          <p:nvPr/>
        </p:nvPicPr>
        <p:blipFill>
          <a:blip r:embed="rId5" cstate="print"/>
          <a:srcRect t="8889" b="15556"/>
          <a:stretch>
            <a:fillRect/>
          </a:stretch>
        </p:blipFill>
        <p:spPr>
          <a:xfrm>
            <a:off x="304800" y="3962400"/>
            <a:ext cx="4706471" cy="2667000"/>
          </a:xfrm>
          <a:prstGeom prst="rect">
            <a:avLst/>
          </a:prstGeom>
        </p:spPr>
      </p:pic>
      <p:pic>
        <p:nvPicPr>
          <p:cNvPr id="7" name="Рисунок 6" descr="103358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24800" y="533400"/>
            <a:ext cx="990600" cy="10306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62400" y="304800"/>
            <a:ext cx="36576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Физкультурный досуг </a:t>
            </a:r>
          </a:p>
          <a:p>
            <a:r>
              <a:rPr lang="ru-RU" sz="2000" i="1" dirty="0" smtClean="0">
                <a:solidFill>
                  <a:srgbClr val="8760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u="sng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«Тяжело в учении легко в бою</a:t>
            </a:r>
            <a:r>
              <a:rPr lang="ru-RU" sz="2000" b="1" u="sng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000" b="1" u="sng" dirty="0" smtClean="0">
              <a:solidFill>
                <a:srgbClr val="8A211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 В подготовительной к школе группе 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103358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48600" y="533400"/>
            <a:ext cx="990600" cy="1030682"/>
          </a:xfrm>
          <a:prstGeom prst="rect">
            <a:avLst/>
          </a:prstGeom>
        </p:spPr>
      </p:pic>
    </p:spTree>
  </p:cSld>
  <p:clrMapOvr>
    <a:masterClrMapping/>
  </p:clrMapOvr>
  <p:transition>
    <p:blinds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657600"/>
            <a:ext cx="3860800" cy="2895600"/>
          </a:xfrm>
          <a:prstGeom prst="rect">
            <a:avLst/>
          </a:prstGeom>
        </p:spPr>
      </p:pic>
      <p:pic>
        <p:nvPicPr>
          <p:cNvPr id="3" name="Рисунок 2" descr="0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06800" y="1295400"/>
            <a:ext cx="3098800" cy="2324100"/>
          </a:xfrm>
          <a:prstGeom prst="rect">
            <a:avLst/>
          </a:prstGeom>
        </p:spPr>
      </p:pic>
      <p:pic>
        <p:nvPicPr>
          <p:cNvPr id="4" name="Рисунок 3" descr="040.JPG"/>
          <p:cNvPicPr>
            <a:picLocks noChangeAspect="1"/>
          </p:cNvPicPr>
          <p:nvPr/>
        </p:nvPicPr>
        <p:blipFill>
          <a:blip r:embed="rId4" cstate="print"/>
          <a:srcRect l="23333" r="10000"/>
          <a:stretch>
            <a:fillRect/>
          </a:stretch>
        </p:blipFill>
        <p:spPr>
          <a:xfrm rot="5400000">
            <a:off x="5444066" y="3395134"/>
            <a:ext cx="2980267" cy="3352800"/>
          </a:xfrm>
          <a:prstGeom prst="rect">
            <a:avLst/>
          </a:prstGeom>
        </p:spPr>
      </p:pic>
      <p:pic>
        <p:nvPicPr>
          <p:cNvPr id="5" name="Рисунок 4" descr="038.JPG"/>
          <p:cNvPicPr>
            <a:picLocks noChangeAspect="1"/>
          </p:cNvPicPr>
          <p:nvPr/>
        </p:nvPicPr>
        <p:blipFill>
          <a:blip r:embed="rId5" cstate="print"/>
          <a:srcRect l="833" r="10833" b="3333"/>
          <a:stretch>
            <a:fillRect/>
          </a:stretch>
        </p:blipFill>
        <p:spPr>
          <a:xfrm rot="5400000">
            <a:off x="411217" y="579383"/>
            <a:ext cx="3063765" cy="2514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0" y="228600"/>
            <a:ext cx="411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НОД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тематическоое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«На ракете в космос»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Подготовительная группа 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103358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01000" y="152400"/>
            <a:ext cx="1143000" cy="1189249"/>
          </a:xfrm>
          <a:prstGeom prst="rect">
            <a:avLst/>
          </a:prstGeom>
        </p:spPr>
      </p:pic>
    </p:spTree>
  </p:cSld>
  <p:clrMapOvr>
    <a:masterClrMapping/>
  </p:clrMapOvr>
  <p:transition>
    <p:blinds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0600" y="609600"/>
            <a:ext cx="2667000" cy="175260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Игровая</a:t>
            </a:r>
            <a:r>
              <a:rPr lang="ru-RU" sz="2000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 НОД </a:t>
            </a:r>
            <a:r>
              <a:rPr lang="ru-RU" sz="2000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  (игры- эстафеты)</a:t>
            </a:r>
            <a:r>
              <a:rPr lang="ru-RU" sz="2000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 «Зимние забавы».</a:t>
            </a:r>
            <a:br>
              <a:rPr lang="ru-RU" sz="2000" b="1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7C312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PC220946 - копия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l="6667" t="13333" r="30000" b="21111"/>
          <a:stretch>
            <a:fillRect/>
          </a:stretch>
        </p:blipFill>
        <p:spPr>
          <a:xfrm>
            <a:off x="2209800" y="2895600"/>
            <a:ext cx="3042834" cy="2362200"/>
          </a:xfrm>
          <a:prstGeom prst="rect">
            <a:avLst/>
          </a:prstGeom>
        </p:spPr>
      </p:pic>
      <p:pic>
        <p:nvPicPr>
          <p:cNvPr id="4" name="Рисунок 3" descr="PC220957 - копия.JPG"/>
          <p:cNvPicPr>
            <a:picLocks noChangeAspect="1"/>
          </p:cNvPicPr>
          <p:nvPr/>
        </p:nvPicPr>
        <p:blipFill>
          <a:blip r:embed="rId3" cstate="print"/>
          <a:srcRect t="24444"/>
          <a:stretch>
            <a:fillRect/>
          </a:stretch>
        </p:blipFill>
        <p:spPr>
          <a:xfrm>
            <a:off x="381000" y="533400"/>
            <a:ext cx="3899647" cy="2209800"/>
          </a:xfrm>
          <a:prstGeom prst="rect">
            <a:avLst/>
          </a:prstGeom>
        </p:spPr>
      </p:pic>
      <p:pic>
        <p:nvPicPr>
          <p:cNvPr id="9" name="Рисунок 8" descr="PC110859 - копия.JPG"/>
          <p:cNvPicPr>
            <a:picLocks noChangeAspect="1"/>
          </p:cNvPicPr>
          <p:nvPr/>
        </p:nvPicPr>
        <p:blipFill>
          <a:blip r:embed="rId4" cstate="print"/>
          <a:srcRect t="7778" r="16666" b="18889"/>
          <a:stretch>
            <a:fillRect/>
          </a:stretch>
        </p:blipFill>
        <p:spPr>
          <a:xfrm rot="16200000" flipV="1">
            <a:off x="-237744" y="4200144"/>
            <a:ext cx="2743200" cy="1810512"/>
          </a:xfrm>
          <a:prstGeom prst="rect">
            <a:avLst/>
          </a:prstGeom>
        </p:spPr>
      </p:pic>
      <p:pic>
        <p:nvPicPr>
          <p:cNvPr id="10" name="Рисунок 9" descr="PC220972 - копия.JPG"/>
          <p:cNvPicPr>
            <a:picLocks noChangeAspect="1"/>
          </p:cNvPicPr>
          <p:nvPr/>
        </p:nvPicPr>
        <p:blipFill>
          <a:blip r:embed="rId5" cstate="print"/>
          <a:srcRect t="5555" r="17500" b="20000"/>
          <a:stretch>
            <a:fillRect/>
          </a:stretch>
        </p:blipFill>
        <p:spPr>
          <a:xfrm>
            <a:off x="5334000" y="3886200"/>
            <a:ext cx="3581400" cy="2423776"/>
          </a:xfrm>
          <a:prstGeom prst="rect">
            <a:avLst/>
          </a:prstGeom>
        </p:spPr>
      </p:pic>
      <p:pic>
        <p:nvPicPr>
          <p:cNvPr id="11" name="Рисунок 10" descr="103358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0000" y="228600"/>
            <a:ext cx="1295400" cy="1347816"/>
          </a:xfrm>
          <a:prstGeom prst="rect">
            <a:avLst/>
          </a:prstGeom>
        </p:spPr>
      </p:pic>
    </p:spTree>
  </p:cSld>
  <p:clrMapOvr>
    <a:masterClrMapping/>
  </p:clrMapOvr>
  <p:transition>
    <p:blinds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00600" y="609600"/>
            <a:ext cx="2895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 Театрализованное представления по сказке К.Чуковского </a:t>
            </a:r>
            <a:r>
              <a:rPr lang="ru-RU" sz="2000" b="1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«Краденное солнце» </a:t>
            </a:r>
            <a:r>
              <a:rPr lang="ru-RU" sz="2000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с куклами из «театра на дисках» (совместно с музыкальным руководителем).</a:t>
            </a:r>
            <a:endParaRPr lang="ru-RU" sz="2000" dirty="0">
              <a:solidFill>
                <a:srgbClr val="7C312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Огонёк\Documents\отчеты\апрель\Новая папка (2)\P33112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609600"/>
            <a:ext cx="3733801" cy="2832560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t="5002" r="6839"/>
          <a:stretch>
            <a:fillRect/>
          </a:stretch>
        </p:blipFill>
        <p:spPr bwMode="auto">
          <a:xfrm>
            <a:off x="533400" y="3581400"/>
            <a:ext cx="3809999" cy="2913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103358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72400" y="228599"/>
            <a:ext cx="1101514" cy="1146083"/>
          </a:xfrm>
          <a:prstGeom prst="rect">
            <a:avLst/>
          </a:prstGeom>
        </p:spPr>
      </p:pic>
      <p:pic>
        <p:nvPicPr>
          <p:cNvPr id="1026" name="Picture 2" descr="D:\Фото д с\Фото Театр дисков\P3311235.JPG"/>
          <p:cNvPicPr>
            <a:picLocks noChangeAspect="1" noChangeArrowheads="1"/>
          </p:cNvPicPr>
          <p:nvPr/>
        </p:nvPicPr>
        <p:blipFill>
          <a:blip r:embed="rId5" cstate="print"/>
          <a:srcRect l="13508" t="28519" r="25704" b="-567"/>
          <a:stretch>
            <a:fillRect/>
          </a:stretch>
        </p:blipFill>
        <p:spPr bwMode="auto">
          <a:xfrm>
            <a:off x="4953000" y="3429000"/>
            <a:ext cx="3286125" cy="2921000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59.JPG"/>
          <p:cNvPicPr>
            <a:picLocks noChangeAspect="1"/>
          </p:cNvPicPr>
          <p:nvPr/>
        </p:nvPicPr>
        <p:blipFill>
          <a:blip r:embed="rId3" cstate="print"/>
          <a:srcRect l="15000" t="6666" r="11667" b="12222"/>
          <a:stretch>
            <a:fillRect/>
          </a:stretch>
        </p:blipFill>
        <p:spPr>
          <a:xfrm>
            <a:off x="457200" y="457200"/>
            <a:ext cx="3306872" cy="2743200"/>
          </a:xfrm>
          <a:prstGeom prst="rect">
            <a:avLst/>
          </a:prstGeom>
        </p:spPr>
      </p:pic>
      <p:pic>
        <p:nvPicPr>
          <p:cNvPr id="5" name="Рисунок 4" descr="60.JPG"/>
          <p:cNvPicPr>
            <a:picLocks noChangeAspect="1"/>
          </p:cNvPicPr>
          <p:nvPr/>
        </p:nvPicPr>
        <p:blipFill>
          <a:blip r:embed="rId4" cstate="print"/>
          <a:srcRect l="16667" t="7778" r="4167"/>
          <a:stretch>
            <a:fillRect/>
          </a:stretch>
        </p:blipFill>
        <p:spPr>
          <a:xfrm>
            <a:off x="685800" y="3429000"/>
            <a:ext cx="3401458" cy="2971800"/>
          </a:xfrm>
          <a:prstGeom prst="rect">
            <a:avLst/>
          </a:prstGeom>
        </p:spPr>
      </p:pic>
      <p:pic>
        <p:nvPicPr>
          <p:cNvPr id="6" name="Рисунок 5" descr="061.JPG"/>
          <p:cNvPicPr>
            <a:picLocks noChangeAspect="1"/>
          </p:cNvPicPr>
          <p:nvPr/>
        </p:nvPicPr>
        <p:blipFill>
          <a:blip r:embed="rId5" cstate="print"/>
          <a:srcRect l="9643" t="1429" r="4643"/>
          <a:stretch>
            <a:fillRect/>
          </a:stretch>
        </p:blipFill>
        <p:spPr>
          <a:xfrm>
            <a:off x="5257800" y="1658304"/>
            <a:ext cx="2438400" cy="2103120"/>
          </a:xfrm>
          <a:prstGeom prst="rect">
            <a:avLst/>
          </a:prstGeom>
        </p:spPr>
      </p:pic>
      <p:pic>
        <p:nvPicPr>
          <p:cNvPr id="7" name="Рисунок 6" descr="06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5800" y="3810000"/>
            <a:ext cx="36576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8600" y="304800"/>
            <a:ext cx="3581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20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Лыжные гонки»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(подготовка к лыжным соревнованиям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(подготовительная к школе группа)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1033588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48600" y="228600"/>
            <a:ext cx="1025314" cy="1066800"/>
          </a:xfrm>
          <a:prstGeom prst="rect">
            <a:avLst/>
          </a:prstGeom>
        </p:spPr>
      </p:pic>
    </p:spTree>
  </p:cSld>
  <p:clrMapOvr>
    <a:masterClrMapping/>
  </p:clrMapOvr>
  <p:transition>
    <p:blinds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3358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48600" y="228600"/>
            <a:ext cx="1025314" cy="1066800"/>
          </a:xfrm>
          <a:prstGeom prst="rect">
            <a:avLst/>
          </a:prstGeom>
        </p:spPr>
      </p:pic>
      <p:pic>
        <p:nvPicPr>
          <p:cNvPr id="4" name="Рисунок 3" descr="0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1676400"/>
            <a:ext cx="3733800" cy="2800350"/>
          </a:xfrm>
          <a:prstGeom prst="rect">
            <a:avLst/>
          </a:prstGeom>
        </p:spPr>
      </p:pic>
      <p:pic>
        <p:nvPicPr>
          <p:cNvPr id="5" name="Рисунок 4" descr="064.JPG"/>
          <p:cNvPicPr>
            <a:picLocks noChangeAspect="1"/>
          </p:cNvPicPr>
          <p:nvPr/>
        </p:nvPicPr>
        <p:blipFill>
          <a:blip r:embed="rId5" cstate="print"/>
          <a:srcRect l="15833" t="18889"/>
          <a:stretch>
            <a:fillRect/>
          </a:stretch>
        </p:blipFill>
        <p:spPr>
          <a:xfrm>
            <a:off x="457200" y="2438400"/>
            <a:ext cx="2846539" cy="2057400"/>
          </a:xfrm>
          <a:prstGeom prst="rect">
            <a:avLst/>
          </a:prstGeom>
        </p:spPr>
      </p:pic>
      <p:pic>
        <p:nvPicPr>
          <p:cNvPr id="6" name="Рисунок 5" descr="065.JPG"/>
          <p:cNvPicPr>
            <a:picLocks noChangeAspect="1"/>
          </p:cNvPicPr>
          <p:nvPr/>
        </p:nvPicPr>
        <p:blipFill>
          <a:blip r:embed="rId6" cstate="print"/>
          <a:srcRect l="15000" t="26667"/>
          <a:stretch>
            <a:fillRect/>
          </a:stretch>
        </p:blipFill>
        <p:spPr>
          <a:xfrm>
            <a:off x="152400" y="4648200"/>
            <a:ext cx="3048000" cy="1972235"/>
          </a:xfrm>
          <a:prstGeom prst="rect">
            <a:avLst/>
          </a:prstGeom>
        </p:spPr>
      </p:pic>
      <p:pic>
        <p:nvPicPr>
          <p:cNvPr id="7" name="Рисунок 6" descr="066.JPG"/>
          <p:cNvPicPr>
            <a:picLocks noChangeAspect="1"/>
          </p:cNvPicPr>
          <p:nvPr/>
        </p:nvPicPr>
        <p:blipFill>
          <a:blip r:embed="rId7" cstate="print"/>
          <a:srcRect l="12500" t="6667"/>
          <a:stretch>
            <a:fillRect/>
          </a:stretch>
        </p:blipFill>
        <p:spPr>
          <a:xfrm>
            <a:off x="6019800" y="4572000"/>
            <a:ext cx="2476500" cy="1981200"/>
          </a:xfrm>
          <a:prstGeom prst="rect">
            <a:avLst/>
          </a:prstGeom>
        </p:spPr>
      </p:pic>
      <p:pic>
        <p:nvPicPr>
          <p:cNvPr id="8" name="Рисунок 7" descr="06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" y="228600"/>
            <a:ext cx="2819400" cy="2114550"/>
          </a:xfrm>
          <a:prstGeom prst="rect">
            <a:avLst/>
          </a:prstGeom>
        </p:spPr>
      </p:pic>
      <p:pic>
        <p:nvPicPr>
          <p:cNvPr id="9" name="Рисунок 8" descr="069.JPG"/>
          <p:cNvPicPr>
            <a:picLocks noChangeAspect="1"/>
          </p:cNvPicPr>
          <p:nvPr/>
        </p:nvPicPr>
        <p:blipFill>
          <a:blip r:embed="rId9" cstate="print"/>
          <a:srcRect l="18333" t="5555" r="5833"/>
          <a:stretch>
            <a:fillRect/>
          </a:stretch>
        </p:blipFill>
        <p:spPr>
          <a:xfrm>
            <a:off x="3581400" y="4572000"/>
            <a:ext cx="2224144" cy="20774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1400" y="381000"/>
            <a:ext cx="388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Военно-спортивная игра </a:t>
            </a:r>
            <a:r>
              <a:rPr lang="ru-RU" sz="20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«Зарница»</a:t>
            </a:r>
          </a:p>
          <a:p>
            <a:pPr algn="ctr"/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(старшая группа)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3358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8600" y="228600"/>
            <a:ext cx="1025314" cy="1066800"/>
          </a:xfrm>
          <a:prstGeom prst="rect">
            <a:avLst/>
          </a:prstGeom>
        </p:spPr>
      </p:pic>
      <p:pic>
        <p:nvPicPr>
          <p:cNvPr id="4" name="Рисунок 3" descr="072.JPG"/>
          <p:cNvPicPr>
            <a:picLocks noChangeAspect="1"/>
          </p:cNvPicPr>
          <p:nvPr/>
        </p:nvPicPr>
        <p:blipFill>
          <a:blip r:embed="rId3" cstate="print"/>
          <a:srcRect l="5000" t="16667"/>
          <a:stretch>
            <a:fillRect/>
          </a:stretch>
        </p:blipFill>
        <p:spPr>
          <a:xfrm>
            <a:off x="3124200" y="4572000"/>
            <a:ext cx="2895600" cy="1905000"/>
          </a:xfrm>
          <a:prstGeom prst="rect">
            <a:avLst/>
          </a:prstGeom>
        </p:spPr>
      </p:pic>
      <p:pic>
        <p:nvPicPr>
          <p:cNvPr id="5" name="Рисунок 4" descr="0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200" y="4572000"/>
            <a:ext cx="2743200" cy="2057400"/>
          </a:xfrm>
          <a:prstGeom prst="rect">
            <a:avLst/>
          </a:prstGeom>
        </p:spPr>
      </p:pic>
      <p:pic>
        <p:nvPicPr>
          <p:cNvPr id="6" name="Рисунок 5" descr="074.JPG"/>
          <p:cNvPicPr>
            <a:picLocks noChangeAspect="1"/>
          </p:cNvPicPr>
          <p:nvPr/>
        </p:nvPicPr>
        <p:blipFill>
          <a:blip r:embed="rId5" cstate="print"/>
          <a:srcRect l="10000"/>
          <a:stretch>
            <a:fillRect/>
          </a:stretch>
        </p:blipFill>
        <p:spPr>
          <a:xfrm>
            <a:off x="228600" y="4419600"/>
            <a:ext cx="2667000" cy="2222500"/>
          </a:xfrm>
          <a:prstGeom prst="rect">
            <a:avLst/>
          </a:prstGeom>
        </p:spPr>
      </p:pic>
      <p:pic>
        <p:nvPicPr>
          <p:cNvPr id="7" name="Рисунок 6" descr="075.JPG"/>
          <p:cNvPicPr>
            <a:picLocks noChangeAspect="1"/>
          </p:cNvPicPr>
          <p:nvPr/>
        </p:nvPicPr>
        <p:blipFill>
          <a:blip r:embed="rId6" cstate="print"/>
          <a:srcRect l="15833" t="10000" r="5000"/>
          <a:stretch>
            <a:fillRect/>
          </a:stretch>
        </p:blipFill>
        <p:spPr>
          <a:xfrm>
            <a:off x="457199" y="150794"/>
            <a:ext cx="2057401" cy="1754205"/>
          </a:xfrm>
          <a:prstGeom prst="rect">
            <a:avLst/>
          </a:prstGeom>
        </p:spPr>
      </p:pic>
      <p:pic>
        <p:nvPicPr>
          <p:cNvPr id="9" name="Рисунок 8" descr="078.JPG"/>
          <p:cNvPicPr>
            <a:picLocks noChangeAspect="1"/>
          </p:cNvPicPr>
          <p:nvPr/>
        </p:nvPicPr>
        <p:blipFill>
          <a:blip r:embed="rId7" cstate="print"/>
          <a:srcRect l="10000" t="7778"/>
          <a:stretch>
            <a:fillRect/>
          </a:stretch>
        </p:blipFill>
        <p:spPr>
          <a:xfrm>
            <a:off x="381000" y="1981200"/>
            <a:ext cx="3073706" cy="2362200"/>
          </a:xfrm>
          <a:prstGeom prst="rect">
            <a:avLst/>
          </a:prstGeom>
        </p:spPr>
      </p:pic>
      <p:pic>
        <p:nvPicPr>
          <p:cNvPr id="10" name="Рисунок 9" descr="079.JPG"/>
          <p:cNvPicPr>
            <a:picLocks noChangeAspect="1"/>
          </p:cNvPicPr>
          <p:nvPr/>
        </p:nvPicPr>
        <p:blipFill>
          <a:blip r:embed="rId8" cstate="print"/>
          <a:srcRect l="15000" t="17778"/>
          <a:stretch>
            <a:fillRect/>
          </a:stretch>
        </p:blipFill>
        <p:spPr>
          <a:xfrm>
            <a:off x="4191000" y="1676400"/>
            <a:ext cx="3810000" cy="276411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124200" y="228601"/>
            <a:ext cx="4267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Военно-спортивная игра </a:t>
            </a:r>
            <a:r>
              <a:rPr lang="ru-RU" sz="20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«Зарница»</a:t>
            </a:r>
          </a:p>
          <a:p>
            <a:pPr algn="ctr"/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Подготовительная  группа)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2362200"/>
            <a:ext cx="464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Мероприятия проведенные с детьми</a:t>
            </a:r>
          </a:p>
          <a:p>
            <a:r>
              <a:rPr lang="ru-RU" sz="2400" b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b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i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2младшая, средняя, старшая, подготовительная к школе группа)</a:t>
            </a:r>
            <a:endParaRPr lang="ru-RU" sz="2400" b="1" i="1" dirty="0">
              <a:solidFill>
                <a:srgbClr val="8A211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 (2).jpg"/>
          <p:cNvPicPr>
            <a:picLocks noChangeAspect="1"/>
          </p:cNvPicPr>
          <p:nvPr/>
        </p:nvPicPr>
        <p:blipFill>
          <a:blip r:embed="rId2"/>
          <a:srcRect r="-5000" b="72862"/>
          <a:stretch>
            <a:fillRect/>
          </a:stretch>
        </p:blipFill>
        <p:spPr>
          <a:xfrm>
            <a:off x="5791200" y="5105400"/>
            <a:ext cx="2544353" cy="1116880"/>
          </a:xfrm>
          <a:prstGeom prst="rect">
            <a:avLst/>
          </a:prstGeom>
        </p:spPr>
      </p:pic>
      <p:pic>
        <p:nvPicPr>
          <p:cNvPr id="6" name="Рисунок 5" descr="16925739-seamless-sport-player-pattern-cartoon-vector-illustration-Stock-Photo.jpg"/>
          <p:cNvPicPr>
            <a:picLocks noChangeAspect="1"/>
          </p:cNvPicPr>
          <p:nvPr/>
        </p:nvPicPr>
        <p:blipFill>
          <a:blip r:embed="rId3"/>
          <a:srcRect l="74464" t="7778" r="6381" b="24667"/>
          <a:stretch>
            <a:fillRect/>
          </a:stretch>
        </p:blipFill>
        <p:spPr>
          <a:xfrm>
            <a:off x="533400" y="914400"/>
            <a:ext cx="1295399" cy="5275385"/>
          </a:xfrm>
          <a:prstGeom prst="rect">
            <a:avLst/>
          </a:prstGeom>
        </p:spPr>
      </p:pic>
      <p:pic>
        <p:nvPicPr>
          <p:cNvPr id="7" name="Рисунок 6" descr="103358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77618" y="228600"/>
            <a:ext cx="1611206" cy="1676400"/>
          </a:xfrm>
          <a:prstGeom prst="rect">
            <a:avLst/>
          </a:prstGeo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1600" y="1371600"/>
            <a:ext cx="2819400" cy="91440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u="sng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Зимние спортивные игры</a:t>
            </a:r>
            <a:r>
              <a:rPr lang="ru-RU" sz="2200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200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  посвященные  XIV зимним спортивным  играм на призы губернатора Костромской области </a:t>
            </a:r>
            <a:r>
              <a:rPr lang="ru-RU" sz="2200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(подготовительная</a:t>
            </a:r>
            <a:r>
              <a:rPr lang="ru-RU" sz="2200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к школе группа) </a:t>
            </a:r>
            <a:r>
              <a:rPr lang="ru-RU" sz="2200" i="1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i="1" dirty="0">
              <a:solidFill>
                <a:srgbClr val="7C312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P2180691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t="10000"/>
          <a:stretch>
            <a:fillRect/>
          </a:stretch>
        </p:blipFill>
        <p:spPr>
          <a:xfrm>
            <a:off x="304800" y="609601"/>
            <a:ext cx="4741333" cy="3200400"/>
          </a:xfrm>
          <a:prstGeom prst="rect">
            <a:avLst/>
          </a:prstGeom>
        </p:spPr>
      </p:pic>
      <p:pic>
        <p:nvPicPr>
          <p:cNvPr id="5" name="Рисунок 4" descr="P2180680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rcRect l="48913" t="31111" r="3334" b="30000"/>
          <a:stretch>
            <a:fillRect/>
          </a:stretch>
        </p:blipFill>
        <p:spPr>
          <a:xfrm>
            <a:off x="2286000" y="4038600"/>
            <a:ext cx="4239558" cy="2589455"/>
          </a:xfrm>
          <a:prstGeom prst="rect">
            <a:avLst/>
          </a:prstGeom>
        </p:spPr>
      </p:pic>
      <p:pic>
        <p:nvPicPr>
          <p:cNvPr id="7" name="Рисунок 6" descr="103358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48600" y="228600"/>
            <a:ext cx="1025314" cy="1066800"/>
          </a:xfrm>
          <a:prstGeom prst="rect">
            <a:avLst/>
          </a:prstGeom>
        </p:spPr>
      </p:pic>
    </p:spTree>
  </p:cSld>
  <p:clrMapOvr>
    <a:masterClrMapping/>
  </p:clrMapOvr>
  <p:transition>
    <p:blinds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0.JPG"/>
          <p:cNvPicPr>
            <a:picLocks noChangeAspect="1"/>
          </p:cNvPicPr>
          <p:nvPr/>
        </p:nvPicPr>
        <p:blipFill>
          <a:blip r:embed="rId2" cstate="print"/>
          <a:srcRect l="12500" r="19166" b="18889"/>
          <a:stretch>
            <a:fillRect/>
          </a:stretch>
        </p:blipFill>
        <p:spPr>
          <a:xfrm>
            <a:off x="533400" y="533400"/>
            <a:ext cx="3300608" cy="2938346"/>
          </a:xfrm>
          <a:prstGeom prst="rect">
            <a:avLst/>
          </a:prstGeom>
        </p:spPr>
      </p:pic>
      <p:pic>
        <p:nvPicPr>
          <p:cNvPr id="8" name="Рисунок 7" descr="081.JPG"/>
          <p:cNvPicPr>
            <a:picLocks noChangeAspect="1"/>
          </p:cNvPicPr>
          <p:nvPr/>
        </p:nvPicPr>
        <p:blipFill>
          <a:blip r:embed="rId3" cstate="print"/>
          <a:srcRect l="12500" r="5000" b="15556"/>
          <a:stretch>
            <a:fillRect/>
          </a:stretch>
        </p:blipFill>
        <p:spPr>
          <a:xfrm>
            <a:off x="4800600" y="3505200"/>
            <a:ext cx="3986463" cy="3060315"/>
          </a:xfrm>
          <a:prstGeom prst="rect">
            <a:avLst/>
          </a:prstGeom>
        </p:spPr>
      </p:pic>
      <p:pic>
        <p:nvPicPr>
          <p:cNvPr id="9" name="Рисунок 8" descr="082.JPG"/>
          <p:cNvPicPr>
            <a:picLocks noChangeAspect="1"/>
          </p:cNvPicPr>
          <p:nvPr/>
        </p:nvPicPr>
        <p:blipFill>
          <a:blip r:embed="rId4" cstate="print"/>
          <a:srcRect l="4167" b="6667"/>
          <a:stretch>
            <a:fillRect/>
          </a:stretch>
        </p:blipFill>
        <p:spPr>
          <a:xfrm>
            <a:off x="457200" y="3810000"/>
            <a:ext cx="3859893" cy="28194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14800" y="914400"/>
            <a:ext cx="449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Физкультурный досуг </a:t>
            </a:r>
            <a:endParaRPr lang="ru-RU" sz="2000" dirty="0" smtClean="0">
              <a:solidFill>
                <a:srgbClr val="7C312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u="sng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«Защитники  Отечества»</a:t>
            </a:r>
            <a:r>
              <a:rPr lang="ru-RU" sz="2000" b="1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ru-RU" sz="2000" b="1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 средняя группа)</a:t>
            </a:r>
            <a:endParaRPr lang="ru-RU" sz="2000" b="1" dirty="0">
              <a:solidFill>
                <a:srgbClr val="7C3124"/>
              </a:solidFill>
            </a:endParaRPr>
          </a:p>
        </p:txBody>
      </p:sp>
      <p:pic>
        <p:nvPicPr>
          <p:cNvPr id="7" name="Рисунок 6" descr="103358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18686" y="152400"/>
            <a:ext cx="1025314" cy="1066800"/>
          </a:xfrm>
          <a:prstGeom prst="rect">
            <a:avLst/>
          </a:prstGeom>
        </p:spPr>
      </p:pic>
    </p:spTree>
  </p:cSld>
  <p:clrMapOvr>
    <a:masterClrMapping/>
  </p:clrMapOvr>
  <p:transition>
    <p:blinds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5.JPG"/>
          <p:cNvPicPr>
            <a:picLocks noChangeAspect="1"/>
          </p:cNvPicPr>
          <p:nvPr/>
        </p:nvPicPr>
        <p:blipFill>
          <a:blip r:embed="rId2" cstate="print"/>
          <a:srcRect r="11765"/>
          <a:stretch>
            <a:fillRect/>
          </a:stretch>
        </p:blipFill>
        <p:spPr>
          <a:xfrm>
            <a:off x="3886200" y="3581400"/>
            <a:ext cx="4572000" cy="2914651"/>
          </a:xfrm>
          <a:prstGeom prst="rect">
            <a:avLst/>
          </a:prstGeom>
        </p:spPr>
      </p:pic>
      <p:pic>
        <p:nvPicPr>
          <p:cNvPr id="3" name="Рисунок 2" descr="024.JPG"/>
          <p:cNvPicPr>
            <a:picLocks noChangeAspect="1"/>
          </p:cNvPicPr>
          <p:nvPr/>
        </p:nvPicPr>
        <p:blipFill>
          <a:blip r:embed="rId3" cstate="print"/>
          <a:srcRect l="17500" t="1111" r="19166"/>
          <a:stretch>
            <a:fillRect/>
          </a:stretch>
        </p:blipFill>
        <p:spPr>
          <a:xfrm>
            <a:off x="460338" y="533401"/>
            <a:ext cx="3730661" cy="327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24400" y="1219200"/>
            <a:ext cx="358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День самоуправления </a:t>
            </a:r>
            <a:endParaRPr lang="ru-RU" sz="2000" b="1" u="sng" dirty="0" smtClean="0">
              <a:solidFill>
                <a:srgbClr val="8A211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rgbClr val="8A211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Во 2 младшей группе</a:t>
            </a:r>
            <a:endParaRPr lang="ru-RU" sz="2000" dirty="0" smtClean="0">
              <a:solidFill>
                <a:srgbClr val="8A211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i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в роли физкультурников дети подготовительной к школе группы). </a:t>
            </a:r>
            <a:endParaRPr lang="ru-RU" sz="2000" b="1" i="1" dirty="0">
              <a:solidFill>
                <a:srgbClr val="8A211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103358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48600" y="228600"/>
            <a:ext cx="1025314" cy="1066800"/>
          </a:xfrm>
          <a:prstGeom prst="rect">
            <a:avLst/>
          </a:prstGeom>
        </p:spPr>
      </p:pic>
    </p:spTree>
  </p:cSld>
  <p:clrMapOvr>
    <a:masterClrMapping/>
  </p:clrMapOvr>
  <p:transition>
    <p:blinds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56.JPG"/>
          <p:cNvPicPr>
            <a:picLocks noChangeAspect="1"/>
          </p:cNvPicPr>
          <p:nvPr/>
        </p:nvPicPr>
        <p:blipFill>
          <a:blip r:embed="rId2" cstate="print"/>
          <a:srcRect l="13333" r="7500" b="13333"/>
          <a:stretch>
            <a:fillRect/>
          </a:stretch>
        </p:blipFill>
        <p:spPr>
          <a:xfrm>
            <a:off x="685800" y="381000"/>
            <a:ext cx="3352800" cy="2752825"/>
          </a:xfrm>
          <a:prstGeom prst="rect">
            <a:avLst/>
          </a:prstGeom>
        </p:spPr>
      </p:pic>
      <p:pic>
        <p:nvPicPr>
          <p:cNvPr id="3" name="Рисунок 2" descr="058.JPG"/>
          <p:cNvPicPr>
            <a:picLocks noChangeAspect="1"/>
          </p:cNvPicPr>
          <p:nvPr/>
        </p:nvPicPr>
        <p:blipFill>
          <a:blip r:embed="rId3" cstate="print"/>
          <a:srcRect l="17500" t="3333" r="4167" b="14444"/>
          <a:stretch>
            <a:fillRect/>
          </a:stretch>
        </p:blipFill>
        <p:spPr>
          <a:xfrm rot="16200000">
            <a:off x="4512889" y="3564311"/>
            <a:ext cx="3420762" cy="2692940"/>
          </a:xfrm>
          <a:prstGeom prst="rect">
            <a:avLst/>
          </a:prstGeom>
        </p:spPr>
      </p:pic>
      <p:pic>
        <p:nvPicPr>
          <p:cNvPr id="4" name="Рисунок 3" descr="067.JPG"/>
          <p:cNvPicPr>
            <a:picLocks noChangeAspect="1"/>
          </p:cNvPicPr>
          <p:nvPr/>
        </p:nvPicPr>
        <p:blipFill>
          <a:blip r:embed="rId4" cstate="print"/>
          <a:srcRect l="15833" r="10833" b="15556"/>
          <a:stretch>
            <a:fillRect/>
          </a:stretch>
        </p:blipFill>
        <p:spPr>
          <a:xfrm>
            <a:off x="762000" y="3505200"/>
            <a:ext cx="3352800" cy="289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7200" y="533400"/>
            <a:ext cx="4343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Зимняя </a:t>
            </a:r>
            <a:r>
              <a:rPr lang="ru-RU" sz="2000" b="1" u="sng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прогулка</a:t>
            </a:r>
          </a:p>
          <a:p>
            <a:pPr algn="ctr"/>
            <a:r>
              <a:rPr lang="ru-RU" sz="2000" b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в Сосновый бор</a:t>
            </a:r>
          </a:p>
          <a:p>
            <a:pPr algn="ctr"/>
            <a:r>
              <a:rPr lang="ru-RU" sz="2000" b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«Катание с горы</a:t>
            </a:r>
            <a:r>
              <a:rPr lang="ru-RU" sz="2000" b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000" b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(старшая группа)</a:t>
            </a:r>
            <a:r>
              <a:rPr lang="ru-RU" sz="2000" b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 smtClean="0">
              <a:solidFill>
                <a:srgbClr val="8A211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6" name="Рисунок 5" descr="103358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24800" y="1600200"/>
            <a:ext cx="1025314" cy="1066800"/>
          </a:xfrm>
          <a:prstGeom prst="rect">
            <a:avLst/>
          </a:prstGeom>
        </p:spPr>
      </p:pic>
    </p:spTree>
  </p:cSld>
  <p:clrMapOvr>
    <a:masterClrMapping/>
  </p:clrMapOvr>
  <p:transition>
    <p:blinds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83.JPG"/>
          <p:cNvPicPr>
            <a:picLocks noChangeAspect="1"/>
          </p:cNvPicPr>
          <p:nvPr/>
        </p:nvPicPr>
        <p:blipFill>
          <a:blip r:embed="rId2" cstate="print"/>
          <a:srcRect t="36667" r="5833"/>
          <a:stretch>
            <a:fillRect/>
          </a:stretch>
        </p:blipFill>
        <p:spPr>
          <a:xfrm>
            <a:off x="228600" y="3886200"/>
            <a:ext cx="4572000" cy="2306230"/>
          </a:xfrm>
          <a:prstGeom prst="rect">
            <a:avLst/>
          </a:prstGeom>
        </p:spPr>
      </p:pic>
      <p:pic>
        <p:nvPicPr>
          <p:cNvPr id="4" name="Рисунок 3" descr="084.JPG"/>
          <p:cNvPicPr>
            <a:picLocks noChangeAspect="1"/>
          </p:cNvPicPr>
          <p:nvPr/>
        </p:nvPicPr>
        <p:blipFill>
          <a:blip r:embed="rId3" cstate="print"/>
          <a:srcRect l="7500" t="30000" r="14167" b="8889"/>
          <a:stretch>
            <a:fillRect/>
          </a:stretch>
        </p:blipFill>
        <p:spPr>
          <a:xfrm>
            <a:off x="457200" y="664723"/>
            <a:ext cx="4876800" cy="2764277"/>
          </a:xfrm>
          <a:prstGeom prst="rect">
            <a:avLst/>
          </a:prstGeom>
        </p:spPr>
      </p:pic>
      <p:pic>
        <p:nvPicPr>
          <p:cNvPr id="5" name="Рисунок 4" descr="085.JPG"/>
          <p:cNvPicPr>
            <a:picLocks noChangeAspect="1"/>
          </p:cNvPicPr>
          <p:nvPr/>
        </p:nvPicPr>
        <p:blipFill>
          <a:blip r:embed="rId4" cstate="print"/>
          <a:srcRect l="11666" t="45556" r="25000"/>
          <a:stretch>
            <a:fillRect/>
          </a:stretch>
        </p:blipFill>
        <p:spPr>
          <a:xfrm>
            <a:off x="4945226" y="3810000"/>
            <a:ext cx="3791338" cy="244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8800" y="990600"/>
            <a:ext cx="3200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Участие в утреннике</a:t>
            </a:r>
          </a:p>
          <a:p>
            <a:pPr algn="ctr"/>
            <a:r>
              <a:rPr lang="ru-RU" sz="2000" b="1" u="sng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«Милым мамам посвящается»</a:t>
            </a:r>
            <a:r>
              <a:rPr lang="ru-RU" sz="2000" b="1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посвящённому  «Международному  женскому дню 8 марта</a:t>
            </a:r>
            <a:r>
              <a:rPr lang="ru-RU" sz="2000" b="1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000" b="1" i="1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(подготовительная к школе группа</a:t>
            </a:r>
            <a:r>
              <a:rPr lang="ru-RU" sz="2000" b="1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1" dirty="0">
              <a:solidFill>
                <a:srgbClr val="7C312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87.JPG"/>
          <p:cNvPicPr>
            <a:picLocks noChangeAspect="1"/>
          </p:cNvPicPr>
          <p:nvPr/>
        </p:nvPicPr>
        <p:blipFill>
          <a:blip r:embed="rId2" cstate="print"/>
          <a:srcRect t="11481" r="10833" b="11482"/>
          <a:stretch>
            <a:fillRect/>
          </a:stretch>
        </p:blipFill>
        <p:spPr>
          <a:xfrm>
            <a:off x="304800" y="381000"/>
            <a:ext cx="5701812" cy="2770974"/>
          </a:xfrm>
          <a:prstGeom prst="rect">
            <a:avLst/>
          </a:prstGeom>
        </p:spPr>
      </p:pic>
      <p:pic>
        <p:nvPicPr>
          <p:cNvPr id="3" name="Рисунок 2" descr="088.JPG"/>
          <p:cNvPicPr>
            <a:picLocks noChangeAspect="1"/>
          </p:cNvPicPr>
          <p:nvPr/>
        </p:nvPicPr>
        <p:blipFill>
          <a:blip r:embed="rId3" cstate="print"/>
          <a:srcRect t="26296" r="10833" b="2593"/>
          <a:stretch>
            <a:fillRect/>
          </a:stretch>
        </p:blipFill>
        <p:spPr>
          <a:xfrm>
            <a:off x="381000" y="3657600"/>
            <a:ext cx="5562600" cy="24953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000" y="1447800"/>
            <a:ext cx="32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540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Летняя</a:t>
            </a:r>
            <a:r>
              <a:rPr lang="ru-RU" sz="2000" u="sng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u="sng" dirty="0" err="1" smtClean="0">
                <a:solidFill>
                  <a:srgbClr val="7C312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Спортакиада</a:t>
            </a:r>
            <a:endParaRPr lang="ru-RU" sz="2000" u="sng" dirty="0" smtClean="0">
              <a:solidFill>
                <a:srgbClr val="7C3124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54000" algn="ctr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 smtClean="0">
                <a:solidFill>
                  <a:srgbClr val="7C312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«Навстречу играм  РИО 2016»</a:t>
            </a:r>
            <a:endParaRPr lang="ru-RU" sz="2000" u="sng" dirty="0" smtClean="0">
              <a:solidFill>
                <a:srgbClr val="7C3124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7C312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Огонёк\Documents\отчеты\ИЮНЬ\Новая папка (3)\SAM_516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36576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103358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48600" y="228600"/>
            <a:ext cx="1025314" cy="1066800"/>
          </a:xfrm>
          <a:prstGeom prst="rect">
            <a:avLst/>
          </a:prstGeom>
        </p:spPr>
      </p:pic>
    </p:spTree>
  </p:cSld>
  <p:clrMapOvr>
    <a:masterClrMapping/>
  </p:clrMapOvr>
  <p:transition>
    <p:blinds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3358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4800" y="228600"/>
            <a:ext cx="1025314" cy="1066800"/>
          </a:xfrm>
          <a:prstGeom prst="rect">
            <a:avLst/>
          </a:prstGeom>
        </p:spPr>
      </p:pic>
      <p:pic>
        <p:nvPicPr>
          <p:cNvPr id="4" name="Рисунок 3" descr="0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1676400"/>
            <a:ext cx="2895600" cy="2171700"/>
          </a:xfrm>
          <a:prstGeom prst="rect">
            <a:avLst/>
          </a:prstGeom>
        </p:spPr>
      </p:pic>
      <p:pic>
        <p:nvPicPr>
          <p:cNvPr id="5" name="Рисунок 4" descr="0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04800"/>
            <a:ext cx="3581400" cy="2686050"/>
          </a:xfrm>
          <a:prstGeom prst="rect">
            <a:avLst/>
          </a:prstGeom>
        </p:spPr>
      </p:pic>
      <p:pic>
        <p:nvPicPr>
          <p:cNvPr id="6" name="Рисунок 5" descr="0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3352800"/>
            <a:ext cx="3860800" cy="2895600"/>
          </a:xfrm>
          <a:prstGeom prst="rect">
            <a:avLst/>
          </a:prstGeom>
        </p:spPr>
      </p:pic>
      <p:pic>
        <p:nvPicPr>
          <p:cNvPr id="7" name="Рисунок 6" descr="055.JPG"/>
          <p:cNvPicPr>
            <a:picLocks noChangeAspect="1"/>
          </p:cNvPicPr>
          <p:nvPr/>
        </p:nvPicPr>
        <p:blipFill>
          <a:blip r:embed="rId6" cstate="print"/>
          <a:srcRect t="20000" r="8333"/>
          <a:stretch>
            <a:fillRect/>
          </a:stretch>
        </p:blipFill>
        <p:spPr>
          <a:xfrm>
            <a:off x="4800600" y="4035828"/>
            <a:ext cx="3962400" cy="25935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91000" y="304800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Прогулка-поход </a:t>
            </a:r>
          </a:p>
          <a:p>
            <a:pPr algn="ctr"/>
            <a:r>
              <a:rPr lang="ru-RU" sz="20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«Встреча  с Осенью» </a:t>
            </a:r>
          </a:p>
          <a:p>
            <a:pPr algn="ctr"/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старшая группа 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103358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8600" y="228600"/>
            <a:ext cx="1025314" cy="1066800"/>
          </a:xfrm>
          <a:prstGeom prst="rect">
            <a:avLst/>
          </a:prstGeom>
        </p:spPr>
      </p:pic>
    </p:spTree>
  </p:cSld>
  <p:clrMapOvr>
    <a:masterClrMapping/>
  </p:clrMapOvr>
  <p:transition>
    <p:blinds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4 (6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4267200"/>
            <a:ext cx="1974139" cy="2175753"/>
          </a:xfrm>
          <a:prstGeom prst="rect">
            <a:avLst/>
          </a:prstGeom>
        </p:spPr>
      </p:pic>
      <p:pic>
        <p:nvPicPr>
          <p:cNvPr id="3" name="Рисунок 2" descr="Рисунок3 (6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4495800"/>
            <a:ext cx="2647220" cy="1981200"/>
          </a:xfrm>
          <a:prstGeom prst="rect">
            <a:avLst/>
          </a:prstGeom>
        </p:spPr>
      </p:pic>
      <p:pic>
        <p:nvPicPr>
          <p:cNvPr id="7" name="Рисунок 6" descr="P6222030.JPG"/>
          <p:cNvPicPr>
            <a:picLocks noChangeAspect="1"/>
          </p:cNvPicPr>
          <p:nvPr/>
        </p:nvPicPr>
        <p:blipFill>
          <a:blip r:embed="rId5" cstate="print"/>
          <a:srcRect l="8159" t="6667" r="10948" b="6667"/>
          <a:stretch>
            <a:fillRect/>
          </a:stretch>
        </p:blipFill>
        <p:spPr>
          <a:xfrm>
            <a:off x="381000" y="685800"/>
            <a:ext cx="3144715" cy="2819400"/>
          </a:xfrm>
          <a:prstGeom prst="rect">
            <a:avLst/>
          </a:prstGeom>
        </p:spPr>
      </p:pic>
      <p:pic>
        <p:nvPicPr>
          <p:cNvPr id="11" name="Рисунок 10" descr="P6222060.JPG"/>
          <p:cNvPicPr>
            <a:picLocks noChangeAspect="1"/>
          </p:cNvPicPr>
          <p:nvPr/>
        </p:nvPicPr>
        <p:blipFill>
          <a:blip r:embed="rId6" cstate="print"/>
          <a:srcRect l="18333" t="5556"/>
          <a:stretch>
            <a:fillRect/>
          </a:stretch>
        </p:blipFill>
        <p:spPr>
          <a:xfrm>
            <a:off x="3657600" y="2209800"/>
            <a:ext cx="2362200" cy="2048847"/>
          </a:xfrm>
          <a:prstGeom prst="rect">
            <a:avLst/>
          </a:prstGeom>
        </p:spPr>
      </p:pic>
      <p:pic>
        <p:nvPicPr>
          <p:cNvPr id="12" name="Рисунок 11" descr="P6222033.JPG"/>
          <p:cNvPicPr>
            <a:picLocks noChangeAspect="1"/>
          </p:cNvPicPr>
          <p:nvPr/>
        </p:nvPicPr>
        <p:blipFill>
          <a:blip r:embed="rId7" cstate="print"/>
          <a:srcRect t="23333" r="12500"/>
          <a:stretch>
            <a:fillRect/>
          </a:stretch>
        </p:blipFill>
        <p:spPr>
          <a:xfrm>
            <a:off x="6248400" y="2209800"/>
            <a:ext cx="2667000" cy="1752600"/>
          </a:xfrm>
          <a:prstGeom prst="rect">
            <a:avLst/>
          </a:prstGeom>
        </p:spPr>
      </p:pic>
      <p:pic>
        <p:nvPicPr>
          <p:cNvPr id="9" name="Рисунок 8" descr="P622206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" y="3905250"/>
            <a:ext cx="3352800" cy="2514600"/>
          </a:xfrm>
          <a:prstGeom prst="rect">
            <a:avLst/>
          </a:prstGeom>
        </p:spPr>
      </p:pic>
      <p:pic>
        <p:nvPicPr>
          <p:cNvPr id="14" name="Рисунок 13" descr="1033588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48600" y="228600"/>
            <a:ext cx="1025314" cy="10668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962400" y="762000"/>
            <a:ext cx="396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err="1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2000" b="1" u="sng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 - игра « «Разведчики»</a:t>
            </a:r>
          </a:p>
          <a:p>
            <a:pPr algn="ctr"/>
            <a:r>
              <a:rPr lang="ru-RU" sz="2000" b="1" i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Старшая группа </a:t>
            </a:r>
            <a:endParaRPr lang="ru-RU" sz="2000" b="1" i="1" dirty="0">
              <a:solidFill>
                <a:srgbClr val="8A211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.png"/>
          <p:cNvPicPr>
            <a:picLocks noChangeAspect="1"/>
          </p:cNvPicPr>
          <p:nvPr/>
        </p:nvPicPr>
        <p:blipFill>
          <a:blip r:embed="rId2"/>
          <a:srcRect l="72500" b="43333"/>
          <a:stretch>
            <a:fillRect/>
          </a:stretch>
        </p:blipFill>
        <p:spPr>
          <a:xfrm>
            <a:off x="6400800" y="304800"/>
            <a:ext cx="1824318" cy="2819400"/>
          </a:xfrm>
          <a:prstGeom prst="rect">
            <a:avLst/>
          </a:prstGeom>
        </p:spPr>
      </p:pic>
      <p:pic>
        <p:nvPicPr>
          <p:cNvPr id="4" name="Рисунок 3" descr="3.png"/>
          <p:cNvPicPr>
            <a:picLocks noChangeAspect="1"/>
          </p:cNvPicPr>
          <p:nvPr/>
        </p:nvPicPr>
        <p:blipFill>
          <a:blip r:embed="rId2"/>
          <a:srcRect t="57778" r="59167"/>
          <a:stretch>
            <a:fillRect/>
          </a:stretch>
        </p:blipFill>
        <p:spPr>
          <a:xfrm>
            <a:off x="762000" y="3886200"/>
            <a:ext cx="3505200" cy="2718318"/>
          </a:xfrm>
          <a:prstGeom prst="rect">
            <a:avLst/>
          </a:prstGeom>
        </p:spPr>
      </p:pic>
      <p:pic>
        <p:nvPicPr>
          <p:cNvPr id="5" name="Рисунок 4" descr="3.png"/>
          <p:cNvPicPr>
            <a:picLocks noChangeAspect="1"/>
          </p:cNvPicPr>
          <p:nvPr/>
        </p:nvPicPr>
        <p:blipFill>
          <a:blip r:embed="rId2"/>
          <a:srcRect l="40833" t="42222" r="40000" b="11111"/>
          <a:stretch>
            <a:fillRect/>
          </a:stretch>
        </p:blipFill>
        <p:spPr>
          <a:xfrm>
            <a:off x="6172200" y="3352800"/>
            <a:ext cx="1752600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4200" y="2743200"/>
            <a:ext cx="342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Мероприятия </a:t>
            </a:r>
          </a:p>
          <a:p>
            <a:r>
              <a:rPr lang="ru-RU" sz="3200" b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с родителями</a:t>
            </a:r>
            <a:endParaRPr lang="ru-RU" sz="3200" b="1" dirty="0">
              <a:solidFill>
                <a:srgbClr val="8A211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3.png"/>
          <p:cNvPicPr>
            <a:picLocks noChangeAspect="1"/>
          </p:cNvPicPr>
          <p:nvPr/>
        </p:nvPicPr>
        <p:blipFill>
          <a:blip r:embed="rId2"/>
          <a:srcRect t="3333" r="69166" b="45556"/>
          <a:stretch>
            <a:fillRect/>
          </a:stretch>
        </p:blipFill>
        <p:spPr>
          <a:xfrm>
            <a:off x="228600" y="0"/>
            <a:ext cx="2514600" cy="3126259"/>
          </a:xfrm>
          <a:prstGeom prst="rect">
            <a:avLst/>
          </a:prstGeom>
        </p:spPr>
      </p:pic>
      <p:pic>
        <p:nvPicPr>
          <p:cNvPr id="8" name="Рисунок 7" descr="3.png"/>
          <p:cNvPicPr>
            <a:picLocks noChangeAspect="1"/>
          </p:cNvPicPr>
          <p:nvPr/>
        </p:nvPicPr>
        <p:blipFill>
          <a:blip r:embed="rId2"/>
          <a:srcRect l="31667" t="3333" r="30834" b="56667"/>
          <a:stretch>
            <a:fillRect/>
          </a:stretch>
        </p:blipFill>
        <p:spPr>
          <a:xfrm>
            <a:off x="3276600" y="228600"/>
            <a:ext cx="2762250" cy="2209800"/>
          </a:xfrm>
          <a:prstGeom prst="rect">
            <a:avLst/>
          </a:prstGeom>
        </p:spPr>
      </p:pic>
      <p:pic>
        <p:nvPicPr>
          <p:cNvPr id="9" name="Picture 2" descr="C:\Users\анжела\Desktop\Новая папка\семейный-клуб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0"/>
            <a:ext cx="838200" cy="883091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609600"/>
            <a:ext cx="3962400" cy="2971800"/>
          </a:xfrm>
          <a:prstGeom prst="rect">
            <a:avLst/>
          </a:prstGeom>
        </p:spPr>
      </p:pic>
      <p:pic>
        <p:nvPicPr>
          <p:cNvPr id="3" name="Рисунок 2" descr="0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6600" y="2667000"/>
            <a:ext cx="5181600" cy="3886200"/>
          </a:xfrm>
          <a:prstGeom prst="rect">
            <a:avLst/>
          </a:prstGeom>
        </p:spPr>
      </p:pic>
      <p:pic>
        <p:nvPicPr>
          <p:cNvPr id="5" name="Picture 2" descr="C:\Users\анжела\Desktop\Новая папка\семейный-клуб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3880" y="304800"/>
            <a:ext cx="1229550" cy="1295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72000" y="381000"/>
            <a:ext cx="32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Встреча семейного </a:t>
            </a:r>
            <a:r>
              <a:rPr lang="ru-RU" sz="2000" b="1" u="sng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клуба</a:t>
            </a:r>
            <a:endParaRPr lang="ru-RU" sz="2000" dirty="0" smtClean="0">
              <a:solidFill>
                <a:srgbClr val="7C3124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Гимнастика вдвоем или в ногу с  мамой»</a:t>
            </a:r>
            <a:r>
              <a:rPr lang="ru-RU" sz="2000" b="1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(Родители и дети 2 младшей и средней группы)</a:t>
            </a:r>
            <a:endParaRPr lang="ru-RU" sz="2000" dirty="0">
              <a:solidFill>
                <a:srgbClr val="7C312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3358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8977" y="152400"/>
            <a:ext cx="1245023" cy="1295400"/>
          </a:xfrm>
          <a:prstGeom prst="rect">
            <a:avLst/>
          </a:prstGeom>
        </p:spPr>
      </p:pic>
      <p:pic>
        <p:nvPicPr>
          <p:cNvPr id="4" name="Рисунок 3" descr="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81000"/>
            <a:ext cx="2590800" cy="1943100"/>
          </a:xfrm>
          <a:prstGeom prst="rect">
            <a:avLst/>
          </a:prstGeom>
        </p:spPr>
      </p:pic>
      <p:pic>
        <p:nvPicPr>
          <p:cNvPr id="5" name="Рисунок 4" descr="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2571750"/>
            <a:ext cx="2667000" cy="2000250"/>
          </a:xfrm>
          <a:prstGeom prst="rect">
            <a:avLst/>
          </a:prstGeom>
        </p:spPr>
      </p:pic>
      <p:pic>
        <p:nvPicPr>
          <p:cNvPr id="6" name="Рисунок 5" descr="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2552700"/>
            <a:ext cx="2590800" cy="1943100"/>
          </a:xfrm>
          <a:prstGeom prst="rect">
            <a:avLst/>
          </a:prstGeom>
        </p:spPr>
      </p:pic>
      <p:pic>
        <p:nvPicPr>
          <p:cNvPr id="7" name="Рисунок 6" descr="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" y="4876800"/>
            <a:ext cx="2235200" cy="1676400"/>
          </a:xfrm>
          <a:prstGeom prst="rect">
            <a:avLst/>
          </a:prstGeom>
        </p:spPr>
      </p:pic>
      <p:pic>
        <p:nvPicPr>
          <p:cNvPr id="8" name="Рисунок 7" descr="07.JPG"/>
          <p:cNvPicPr>
            <a:picLocks noChangeAspect="1"/>
          </p:cNvPicPr>
          <p:nvPr/>
        </p:nvPicPr>
        <p:blipFill>
          <a:blip r:embed="rId7" cstate="print"/>
          <a:srcRect l="20370" t="1235"/>
          <a:stretch>
            <a:fillRect/>
          </a:stretch>
        </p:blipFill>
        <p:spPr>
          <a:xfrm>
            <a:off x="3276600" y="2529022"/>
            <a:ext cx="2362200" cy="2138672"/>
          </a:xfrm>
          <a:prstGeom prst="rect">
            <a:avLst/>
          </a:prstGeom>
        </p:spPr>
      </p:pic>
      <p:pic>
        <p:nvPicPr>
          <p:cNvPr id="9" name="Рисунок 8" descr="05.JPG"/>
          <p:cNvPicPr>
            <a:picLocks noChangeAspect="1"/>
          </p:cNvPicPr>
          <p:nvPr/>
        </p:nvPicPr>
        <p:blipFill>
          <a:blip r:embed="rId8" cstate="print"/>
          <a:srcRect l="8219" t="1370" r="1370" b="23744"/>
          <a:stretch>
            <a:fillRect/>
          </a:stretch>
        </p:blipFill>
        <p:spPr>
          <a:xfrm>
            <a:off x="2895600" y="4827155"/>
            <a:ext cx="2971800" cy="1846118"/>
          </a:xfrm>
          <a:prstGeom prst="rect">
            <a:avLst/>
          </a:prstGeom>
        </p:spPr>
      </p:pic>
      <p:pic>
        <p:nvPicPr>
          <p:cNvPr id="10" name="Рисунок 9" descr="0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24600" y="4876800"/>
            <a:ext cx="2336800" cy="1752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24200" y="381000"/>
            <a:ext cx="472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НОД   </a:t>
            </a:r>
            <a:r>
              <a:rPr lang="ru-RU" sz="2000" b="1" u="sng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«Путешествие с Незнайкой</a:t>
            </a:r>
            <a:r>
              <a:rPr lang="ru-RU" sz="2000" b="1" u="sng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»  </a:t>
            </a:r>
          </a:p>
          <a:p>
            <a:pPr algn="ctr"/>
            <a:r>
              <a:rPr lang="ru-RU" sz="2000" b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b="1" dirty="0" err="1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гендерным</a:t>
            </a:r>
            <a:r>
              <a:rPr lang="ru-RU" sz="2000" b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 подходом  в подготовительной к школе группе</a:t>
            </a:r>
            <a:endParaRPr lang="ru-RU" sz="2000" b="1" dirty="0" smtClean="0">
              <a:solidFill>
                <a:srgbClr val="8A211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sz="2000" b="1" i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i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открытое для коллег) </a:t>
            </a:r>
            <a:endParaRPr lang="ru-RU" sz="2000" b="1" i="1" dirty="0">
              <a:solidFill>
                <a:srgbClr val="8A211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5.JPG"/>
          <p:cNvPicPr>
            <a:picLocks noChangeAspect="1"/>
          </p:cNvPicPr>
          <p:nvPr/>
        </p:nvPicPr>
        <p:blipFill>
          <a:blip r:embed="rId2" cstate="print"/>
          <a:srcRect l="17500" t="23333" r="5833" b="16667"/>
          <a:stretch>
            <a:fillRect/>
          </a:stretch>
        </p:blipFill>
        <p:spPr>
          <a:xfrm>
            <a:off x="152400" y="1066800"/>
            <a:ext cx="3810000" cy="2236304"/>
          </a:xfrm>
          <a:prstGeom prst="rect">
            <a:avLst/>
          </a:prstGeom>
        </p:spPr>
      </p:pic>
      <p:pic>
        <p:nvPicPr>
          <p:cNvPr id="3" name="Рисунок 2" descr="116.JPG"/>
          <p:cNvPicPr>
            <a:picLocks noChangeAspect="1"/>
          </p:cNvPicPr>
          <p:nvPr/>
        </p:nvPicPr>
        <p:blipFill>
          <a:blip r:embed="rId3" cstate="print"/>
          <a:srcRect l="12500" t="4444" b="15556"/>
          <a:stretch>
            <a:fillRect/>
          </a:stretch>
        </p:blipFill>
        <p:spPr>
          <a:xfrm>
            <a:off x="4800600" y="1905000"/>
            <a:ext cx="3381373" cy="2318656"/>
          </a:xfrm>
          <a:prstGeom prst="rect">
            <a:avLst/>
          </a:prstGeom>
        </p:spPr>
      </p:pic>
      <p:pic>
        <p:nvPicPr>
          <p:cNvPr id="4" name="Рисунок 3" descr="118.JPG"/>
          <p:cNvPicPr>
            <a:picLocks noChangeAspect="1"/>
          </p:cNvPicPr>
          <p:nvPr/>
        </p:nvPicPr>
        <p:blipFill>
          <a:blip r:embed="rId4" cstate="print"/>
          <a:srcRect l="10833" t="14444"/>
          <a:stretch>
            <a:fillRect/>
          </a:stretch>
        </p:blipFill>
        <p:spPr>
          <a:xfrm>
            <a:off x="228600" y="3733800"/>
            <a:ext cx="3657600" cy="2632104"/>
          </a:xfrm>
          <a:prstGeom prst="rect">
            <a:avLst/>
          </a:prstGeom>
        </p:spPr>
      </p:pic>
      <p:pic>
        <p:nvPicPr>
          <p:cNvPr id="5" name="Рисунок 4" descr="119.JPG"/>
          <p:cNvPicPr>
            <a:picLocks noChangeAspect="1"/>
          </p:cNvPicPr>
          <p:nvPr/>
        </p:nvPicPr>
        <p:blipFill>
          <a:blip r:embed="rId5" cstate="print"/>
          <a:srcRect t="18889"/>
          <a:stretch>
            <a:fillRect/>
          </a:stretch>
        </p:blipFill>
        <p:spPr>
          <a:xfrm>
            <a:off x="4572000" y="4343400"/>
            <a:ext cx="3883068" cy="2362200"/>
          </a:xfrm>
          <a:prstGeom prst="rect">
            <a:avLst/>
          </a:prstGeom>
        </p:spPr>
      </p:pic>
      <p:pic>
        <p:nvPicPr>
          <p:cNvPr id="6" name="Picture 2" descr="C:\Users\анжела\Desktop\Новая папка\i (8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72400" y="304800"/>
            <a:ext cx="1371600" cy="88291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962400" y="228600"/>
            <a:ext cx="4114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День здоровья с </a:t>
            </a:r>
            <a:r>
              <a:rPr lang="ru-RU" sz="2000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участие родителей </a:t>
            </a:r>
            <a:endParaRPr lang="ru-RU" sz="2000" dirty="0" smtClean="0">
              <a:solidFill>
                <a:srgbClr val="7C312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u="sng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«Путешествие на </a:t>
            </a:r>
            <a:r>
              <a:rPr lang="ru-RU" sz="2000" b="1" u="sng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планету </a:t>
            </a:r>
            <a:r>
              <a:rPr lang="ru-RU" sz="2000" b="1" u="sng" dirty="0" err="1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Космоовощи</a:t>
            </a:r>
            <a:r>
              <a:rPr lang="ru-RU" sz="2000" b="1" u="sng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u="sng" dirty="0" smtClean="0">
              <a:solidFill>
                <a:srgbClr val="7C312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u="sng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(родители и дети старшей и подготовительной  к школе группы)</a:t>
            </a:r>
            <a:endParaRPr lang="ru-RU" sz="2000" u="sng" dirty="0">
              <a:solidFill>
                <a:srgbClr val="7C312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304800"/>
            <a:ext cx="3352800" cy="2514600"/>
          </a:xfrm>
          <a:prstGeom prst="rect">
            <a:avLst/>
          </a:prstGeom>
        </p:spPr>
      </p:pic>
      <p:pic>
        <p:nvPicPr>
          <p:cNvPr id="3" name="Рисунок 2" descr="122.JPG"/>
          <p:cNvPicPr>
            <a:picLocks noChangeAspect="1"/>
          </p:cNvPicPr>
          <p:nvPr/>
        </p:nvPicPr>
        <p:blipFill>
          <a:blip r:embed="rId4" cstate="print"/>
          <a:srcRect l="16667" t="16667" b="30000"/>
          <a:stretch>
            <a:fillRect/>
          </a:stretch>
        </p:blipFill>
        <p:spPr>
          <a:xfrm rot="5400000">
            <a:off x="6214872" y="1176528"/>
            <a:ext cx="3352800" cy="1609344"/>
          </a:xfrm>
          <a:prstGeom prst="rect">
            <a:avLst/>
          </a:prstGeom>
        </p:spPr>
      </p:pic>
      <p:pic>
        <p:nvPicPr>
          <p:cNvPr id="4" name="Рисунок 3" descr="123.JPG"/>
          <p:cNvPicPr>
            <a:picLocks noChangeAspect="1"/>
          </p:cNvPicPr>
          <p:nvPr/>
        </p:nvPicPr>
        <p:blipFill>
          <a:blip r:embed="rId5" cstate="print"/>
          <a:srcRect l="12500" t="24445" r="1667" b="21111"/>
          <a:stretch>
            <a:fillRect/>
          </a:stretch>
        </p:blipFill>
        <p:spPr>
          <a:xfrm rot="5400000">
            <a:off x="-618931" y="1152330"/>
            <a:ext cx="3523862" cy="1676401"/>
          </a:xfrm>
          <a:prstGeom prst="rect">
            <a:avLst/>
          </a:prstGeom>
        </p:spPr>
      </p:pic>
      <p:pic>
        <p:nvPicPr>
          <p:cNvPr id="5" name="Рисунок 4" descr="124.JPG"/>
          <p:cNvPicPr>
            <a:picLocks noChangeAspect="1"/>
          </p:cNvPicPr>
          <p:nvPr/>
        </p:nvPicPr>
        <p:blipFill>
          <a:blip r:embed="rId6" cstate="print"/>
          <a:srcRect l="29167" t="23334" r="20834"/>
          <a:stretch>
            <a:fillRect/>
          </a:stretch>
        </p:blipFill>
        <p:spPr>
          <a:xfrm>
            <a:off x="2590800" y="3505200"/>
            <a:ext cx="2319130" cy="2667000"/>
          </a:xfrm>
          <a:prstGeom prst="rect">
            <a:avLst/>
          </a:prstGeom>
        </p:spPr>
      </p:pic>
      <p:pic>
        <p:nvPicPr>
          <p:cNvPr id="6" name="Рисунок 5" descr="125.JPG"/>
          <p:cNvPicPr>
            <a:picLocks noChangeAspect="1"/>
          </p:cNvPicPr>
          <p:nvPr/>
        </p:nvPicPr>
        <p:blipFill>
          <a:blip r:embed="rId7" cstate="print"/>
          <a:srcRect l="15143" t="14572" b="10000"/>
          <a:stretch>
            <a:fillRect/>
          </a:stretch>
        </p:blipFill>
        <p:spPr>
          <a:xfrm rot="5400000">
            <a:off x="-76199" y="4267199"/>
            <a:ext cx="2743198" cy="1828800"/>
          </a:xfrm>
          <a:prstGeom prst="rect">
            <a:avLst/>
          </a:prstGeom>
        </p:spPr>
      </p:pic>
      <p:pic>
        <p:nvPicPr>
          <p:cNvPr id="7" name="Рисунок 6" descr="126.JPG"/>
          <p:cNvPicPr>
            <a:picLocks noChangeAspect="1"/>
          </p:cNvPicPr>
          <p:nvPr/>
        </p:nvPicPr>
        <p:blipFill>
          <a:blip r:embed="rId8" cstate="print"/>
          <a:srcRect l="15833" t="25556" r="2500" b="20000"/>
          <a:stretch>
            <a:fillRect/>
          </a:stretch>
        </p:blipFill>
        <p:spPr>
          <a:xfrm rot="5400000">
            <a:off x="4210050" y="3867150"/>
            <a:ext cx="3581400" cy="1790700"/>
          </a:xfrm>
          <a:prstGeom prst="rect">
            <a:avLst/>
          </a:prstGeom>
        </p:spPr>
      </p:pic>
      <p:pic>
        <p:nvPicPr>
          <p:cNvPr id="8" name="Рисунок 7" descr="127.JPG"/>
          <p:cNvPicPr>
            <a:picLocks noChangeAspect="1"/>
          </p:cNvPicPr>
          <p:nvPr/>
        </p:nvPicPr>
        <p:blipFill>
          <a:blip r:embed="rId9" cstate="print"/>
          <a:srcRect l="8333" t="24243" b="18182"/>
          <a:stretch>
            <a:fillRect/>
          </a:stretch>
        </p:blipFill>
        <p:spPr>
          <a:xfrm rot="5400000">
            <a:off x="6426200" y="4597400"/>
            <a:ext cx="3073400" cy="1447800"/>
          </a:xfrm>
          <a:prstGeom prst="rect">
            <a:avLst/>
          </a:prstGeom>
        </p:spPr>
      </p:pic>
    </p:spTree>
  </p:cSld>
  <p:clrMapOvr>
    <a:masterClrMapping/>
  </p:clrMapOvr>
  <p:transition>
    <p:blinds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жела\Desktop\Новая папка\i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49986" y="304800"/>
            <a:ext cx="1894014" cy="1219200"/>
          </a:xfrm>
          <a:prstGeom prst="rect">
            <a:avLst/>
          </a:prstGeom>
          <a:noFill/>
        </p:spPr>
      </p:pic>
      <p:pic>
        <p:nvPicPr>
          <p:cNvPr id="3" name="Рисунок 2" descr="041.JPG"/>
          <p:cNvPicPr>
            <a:picLocks noChangeAspect="1"/>
          </p:cNvPicPr>
          <p:nvPr/>
        </p:nvPicPr>
        <p:blipFill>
          <a:blip r:embed="rId3" cstate="print"/>
          <a:srcRect l="11667" r="6129" b="8889"/>
          <a:stretch>
            <a:fillRect/>
          </a:stretch>
        </p:blipFill>
        <p:spPr>
          <a:xfrm>
            <a:off x="304800" y="457201"/>
            <a:ext cx="2895600" cy="2407004"/>
          </a:xfrm>
          <a:prstGeom prst="rect">
            <a:avLst/>
          </a:prstGeom>
        </p:spPr>
      </p:pic>
      <p:pic>
        <p:nvPicPr>
          <p:cNvPr id="5" name="Рисунок 4" descr="043.JPG"/>
          <p:cNvPicPr>
            <a:picLocks noChangeAspect="1"/>
          </p:cNvPicPr>
          <p:nvPr/>
        </p:nvPicPr>
        <p:blipFill>
          <a:blip r:embed="rId4" cstate="print"/>
          <a:srcRect r="5833" b="11111"/>
          <a:stretch>
            <a:fillRect/>
          </a:stretch>
        </p:blipFill>
        <p:spPr>
          <a:xfrm>
            <a:off x="3810000" y="1752600"/>
            <a:ext cx="3276600" cy="2319716"/>
          </a:xfrm>
          <a:prstGeom prst="rect">
            <a:avLst/>
          </a:prstGeom>
        </p:spPr>
      </p:pic>
      <p:pic>
        <p:nvPicPr>
          <p:cNvPr id="6" name="Рисунок 5" descr="045.JPG"/>
          <p:cNvPicPr>
            <a:picLocks noChangeAspect="1"/>
          </p:cNvPicPr>
          <p:nvPr/>
        </p:nvPicPr>
        <p:blipFill>
          <a:blip r:embed="rId5" cstate="print"/>
          <a:srcRect t="2222" r="4167"/>
          <a:stretch>
            <a:fillRect/>
          </a:stretch>
        </p:blipFill>
        <p:spPr>
          <a:xfrm>
            <a:off x="6127172" y="4343400"/>
            <a:ext cx="2788227" cy="2133600"/>
          </a:xfrm>
          <a:prstGeom prst="rect">
            <a:avLst/>
          </a:prstGeom>
        </p:spPr>
      </p:pic>
      <p:pic>
        <p:nvPicPr>
          <p:cNvPr id="7" name="Рисунок 6" descr="0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75000" y="4343400"/>
            <a:ext cx="2844800" cy="2133600"/>
          </a:xfrm>
          <a:prstGeom prst="rect">
            <a:avLst/>
          </a:prstGeom>
        </p:spPr>
      </p:pic>
      <p:pic>
        <p:nvPicPr>
          <p:cNvPr id="8" name="Рисунок 7" descr="046.JPG"/>
          <p:cNvPicPr>
            <a:picLocks noChangeAspect="1"/>
          </p:cNvPicPr>
          <p:nvPr/>
        </p:nvPicPr>
        <p:blipFill>
          <a:blip r:embed="rId7" cstate="print"/>
          <a:srcRect l="19167" r="2500" b="6667"/>
          <a:stretch>
            <a:fillRect/>
          </a:stretch>
        </p:blipFill>
        <p:spPr>
          <a:xfrm>
            <a:off x="228600" y="3352800"/>
            <a:ext cx="2895600" cy="25875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6600" y="228600"/>
            <a:ext cx="4038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Прогулка –поход 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Сосновый бор</a:t>
            </a:r>
          </a:p>
          <a:p>
            <a:pPr algn="ctr"/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(Дети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родители подготовительной к школе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группы) 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жела\Desktop\Новая папка\i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49986" y="304800"/>
            <a:ext cx="1894014" cy="1219200"/>
          </a:xfrm>
          <a:prstGeom prst="rect">
            <a:avLst/>
          </a:prstGeom>
          <a:noFill/>
        </p:spPr>
      </p:pic>
      <p:pic>
        <p:nvPicPr>
          <p:cNvPr id="4" name="Рисунок 3" descr="092.JPG"/>
          <p:cNvPicPr>
            <a:picLocks noChangeAspect="1"/>
          </p:cNvPicPr>
          <p:nvPr/>
        </p:nvPicPr>
        <p:blipFill>
          <a:blip r:embed="rId3" cstate="print"/>
          <a:srcRect l="12500" t="17778" r="2500" b="4444"/>
          <a:stretch>
            <a:fillRect/>
          </a:stretch>
        </p:blipFill>
        <p:spPr>
          <a:xfrm>
            <a:off x="381000" y="228599"/>
            <a:ext cx="3048000" cy="2091765"/>
          </a:xfrm>
          <a:prstGeom prst="rect">
            <a:avLst/>
          </a:prstGeom>
        </p:spPr>
      </p:pic>
      <p:pic>
        <p:nvPicPr>
          <p:cNvPr id="5" name="Рисунок 4" descr="095.JPG"/>
          <p:cNvPicPr>
            <a:picLocks noChangeAspect="1"/>
          </p:cNvPicPr>
          <p:nvPr/>
        </p:nvPicPr>
        <p:blipFill>
          <a:blip r:embed="rId4" cstate="print"/>
          <a:srcRect l="10833" t="5555" r="6666" b="14445"/>
          <a:stretch>
            <a:fillRect/>
          </a:stretch>
        </p:blipFill>
        <p:spPr>
          <a:xfrm>
            <a:off x="533400" y="4648200"/>
            <a:ext cx="2743200" cy="1995055"/>
          </a:xfrm>
          <a:prstGeom prst="rect">
            <a:avLst/>
          </a:prstGeom>
        </p:spPr>
      </p:pic>
      <p:pic>
        <p:nvPicPr>
          <p:cNvPr id="6" name="Рисунок 5" descr="096.JPG"/>
          <p:cNvPicPr>
            <a:picLocks noChangeAspect="1"/>
          </p:cNvPicPr>
          <p:nvPr/>
        </p:nvPicPr>
        <p:blipFill>
          <a:blip r:embed="rId5" cstate="print"/>
          <a:srcRect l="8333" t="20000" r="12500" b="11111"/>
          <a:stretch>
            <a:fillRect/>
          </a:stretch>
        </p:blipFill>
        <p:spPr>
          <a:xfrm>
            <a:off x="4724400" y="2057400"/>
            <a:ext cx="3411794" cy="2226644"/>
          </a:xfrm>
          <a:prstGeom prst="rect">
            <a:avLst/>
          </a:prstGeom>
        </p:spPr>
      </p:pic>
      <p:pic>
        <p:nvPicPr>
          <p:cNvPr id="8" name="Рисунок 7" descr="094.JPG"/>
          <p:cNvPicPr>
            <a:picLocks noChangeAspect="1"/>
          </p:cNvPicPr>
          <p:nvPr/>
        </p:nvPicPr>
        <p:blipFill>
          <a:blip r:embed="rId6" cstate="print"/>
          <a:srcRect l="7500" t="23334" r="4167" b="22222"/>
          <a:stretch>
            <a:fillRect/>
          </a:stretch>
        </p:blipFill>
        <p:spPr>
          <a:xfrm>
            <a:off x="4267200" y="4449074"/>
            <a:ext cx="4551784" cy="2104126"/>
          </a:xfrm>
          <a:prstGeom prst="rect">
            <a:avLst/>
          </a:prstGeom>
        </p:spPr>
      </p:pic>
      <p:pic>
        <p:nvPicPr>
          <p:cNvPr id="9" name="Рисунок 8" descr="093.JPG"/>
          <p:cNvPicPr>
            <a:picLocks noChangeAspect="1"/>
          </p:cNvPicPr>
          <p:nvPr/>
        </p:nvPicPr>
        <p:blipFill>
          <a:blip r:embed="rId7" cstate="print"/>
          <a:srcRect t="18889" r="10834" b="12222"/>
          <a:stretch>
            <a:fillRect/>
          </a:stretch>
        </p:blipFill>
        <p:spPr>
          <a:xfrm>
            <a:off x="381000" y="2362200"/>
            <a:ext cx="3682179" cy="2133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1400" y="304800"/>
            <a:ext cx="388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НОД </a:t>
            </a:r>
            <a:r>
              <a:rPr lang="ru-RU" sz="20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«Мы любим спорт» 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 самоуправления  в подготовительной к школе группе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(с участием родителей</a:t>
            </a:r>
            <a:r>
              <a:rPr lang="ru-RU" sz="2000" b="1" i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1" i="1" u="sng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жела\Desktop\Новая папка\i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5114" y="304800"/>
            <a:ext cx="1538886" cy="990600"/>
          </a:xfrm>
          <a:prstGeom prst="rect">
            <a:avLst/>
          </a:prstGeom>
          <a:noFill/>
        </p:spPr>
      </p:pic>
      <p:pic>
        <p:nvPicPr>
          <p:cNvPr id="3" name="Рисунок 2" descr="128.JPG"/>
          <p:cNvPicPr>
            <a:picLocks noChangeAspect="1"/>
          </p:cNvPicPr>
          <p:nvPr/>
        </p:nvPicPr>
        <p:blipFill>
          <a:blip r:embed="rId3" cstate="print"/>
          <a:srcRect l="2500" t="32222" r="29167" b="5556"/>
          <a:stretch>
            <a:fillRect/>
          </a:stretch>
        </p:blipFill>
        <p:spPr>
          <a:xfrm>
            <a:off x="209550" y="685800"/>
            <a:ext cx="3905250" cy="2667000"/>
          </a:xfrm>
          <a:prstGeom prst="rect">
            <a:avLst/>
          </a:prstGeom>
        </p:spPr>
      </p:pic>
      <p:pic>
        <p:nvPicPr>
          <p:cNvPr id="4" name="Рисунок 3" descr="130.JPG"/>
          <p:cNvPicPr>
            <a:picLocks noChangeAspect="1"/>
          </p:cNvPicPr>
          <p:nvPr/>
        </p:nvPicPr>
        <p:blipFill>
          <a:blip r:embed="rId4" cstate="print"/>
          <a:srcRect l="10833" t="31111" r="24167" b="16667"/>
          <a:stretch>
            <a:fillRect/>
          </a:stretch>
        </p:blipFill>
        <p:spPr>
          <a:xfrm>
            <a:off x="228600" y="3810000"/>
            <a:ext cx="4173166" cy="2514600"/>
          </a:xfrm>
          <a:prstGeom prst="rect">
            <a:avLst/>
          </a:prstGeom>
        </p:spPr>
      </p:pic>
      <p:pic>
        <p:nvPicPr>
          <p:cNvPr id="5" name="Рисунок 4" descr="134.JPG"/>
          <p:cNvPicPr>
            <a:picLocks noChangeAspect="1"/>
          </p:cNvPicPr>
          <p:nvPr/>
        </p:nvPicPr>
        <p:blipFill>
          <a:blip r:embed="rId5" cstate="print"/>
          <a:srcRect l="13333" t="21111" r="18333" b="4444"/>
          <a:stretch>
            <a:fillRect/>
          </a:stretch>
        </p:blipFill>
        <p:spPr>
          <a:xfrm>
            <a:off x="6096000" y="1828800"/>
            <a:ext cx="2611272" cy="2133600"/>
          </a:xfrm>
          <a:prstGeom prst="rect">
            <a:avLst/>
          </a:prstGeom>
        </p:spPr>
      </p:pic>
      <p:pic>
        <p:nvPicPr>
          <p:cNvPr id="7" name="Рисунок 6" descr="136.JPG"/>
          <p:cNvPicPr>
            <a:picLocks noChangeAspect="1"/>
          </p:cNvPicPr>
          <p:nvPr/>
        </p:nvPicPr>
        <p:blipFill>
          <a:blip r:embed="rId6" cstate="print"/>
          <a:srcRect l="14167" t="28889" r="26666" b="15556"/>
          <a:stretch>
            <a:fillRect/>
          </a:stretch>
        </p:blipFill>
        <p:spPr>
          <a:xfrm>
            <a:off x="4648200" y="4038600"/>
            <a:ext cx="3721608" cy="26208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4800" y="228600"/>
            <a:ext cx="381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000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Игровая программа, посвященная Всероссийскому  Дню отца  </a:t>
            </a:r>
            <a:r>
              <a:rPr lang="ru-RU" sz="2000" b="1" u="sng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«Папу я сильно, </a:t>
            </a:r>
            <a:r>
              <a:rPr lang="ru-RU" sz="2000" b="1" u="sng" dirty="0" err="1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пресильно</a:t>
            </a:r>
            <a:r>
              <a:rPr lang="ru-RU" sz="2000" b="1" u="sng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  люблю»</a:t>
            </a:r>
            <a:r>
              <a:rPr lang="ru-RU" sz="2000" u="sng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u="sng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(родители старшей и подготовительной </a:t>
            </a:r>
            <a:r>
              <a:rPr lang="ru-RU" sz="2000" u="sng" dirty="0" err="1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кшколе</a:t>
            </a:r>
            <a:r>
              <a:rPr lang="ru-RU" sz="2000" u="sng" dirty="0" smtClean="0">
                <a:solidFill>
                  <a:srgbClr val="7C3124"/>
                </a:solidFill>
                <a:latin typeface="Times New Roman" pitchFamily="18" charset="0"/>
                <a:cs typeface="Times New Roman" pitchFamily="18" charset="0"/>
              </a:rPr>
              <a:t> группы)   </a:t>
            </a:r>
            <a:endParaRPr lang="ru-RU" sz="2000" b="1" u="sng" dirty="0">
              <a:solidFill>
                <a:srgbClr val="7C312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0.JPG"/>
          <p:cNvPicPr>
            <a:picLocks noChangeAspect="1"/>
          </p:cNvPicPr>
          <p:nvPr/>
        </p:nvPicPr>
        <p:blipFill>
          <a:blip r:embed="rId2" cstate="print"/>
          <a:srcRect l="20000" t="27778" r="24166" b="20000"/>
          <a:stretch>
            <a:fillRect/>
          </a:stretch>
        </p:blipFill>
        <p:spPr>
          <a:xfrm>
            <a:off x="381000" y="152400"/>
            <a:ext cx="2971800" cy="2084696"/>
          </a:xfrm>
          <a:prstGeom prst="rect">
            <a:avLst/>
          </a:prstGeom>
        </p:spPr>
      </p:pic>
      <p:pic>
        <p:nvPicPr>
          <p:cNvPr id="3" name="Рисунок 2" descr="1140.JPG"/>
          <p:cNvPicPr>
            <a:picLocks noChangeAspect="1"/>
          </p:cNvPicPr>
          <p:nvPr/>
        </p:nvPicPr>
        <p:blipFill>
          <a:blip r:embed="rId3" cstate="print"/>
          <a:srcRect t="13333"/>
          <a:stretch>
            <a:fillRect/>
          </a:stretch>
        </p:blipFill>
        <p:spPr>
          <a:xfrm>
            <a:off x="4495800" y="4114800"/>
            <a:ext cx="3634154" cy="2362200"/>
          </a:xfrm>
          <a:prstGeom prst="rect">
            <a:avLst/>
          </a:prstGeom>
        </p:spPr>
      </p:pic>
      <p:pic>
        <p:nvPicPr>
          <p:cNvPr id="4" name="Рисунок 3" descr="1020.JPG"/>
          <p:cNvPicPr>
            <a:picLocks noChangeAspect="1"/>
          </p:cNvPicPr>
          <p:nvPr/>
        </p:nvPicPr>
        <p:blipFill>
          <a:blip r:embed="rId4" cstate="print"/>
          <a:srcRect l="3333" t="23333" r="11667" b="14444"/>
          <a:stretch>
            <a:fillRect/>
          </a:stretch>
        </p:blipFill>
        <p:spPr>
          <a:xfrm>
            <a:off x="381000" y="2362200"/>
            <a:ext cx="3200400" cy="1757082"/>
          </a:xfrm>
          <a:prstGeom prst="rect">
            <a:avLst/>
          </a:prstGeom>
        </p:spPr>
      </p:pic>
      <p:pic>
        <p:nvPicPr>
          <p:cNvPr id="5" name="Рисунок 4" descr="1050.JPG"/>
          <p:cNvPicPr>
            <a:picLocks noChangeAspect="1"/>
          </p:cNvPicPr>
          <p:nvPr/>
        </p:nvPicPr>
        <p:blipFill>
          <a:blip r:embed="rId5" cstate="print"/>
          <a:srcRect t="10000"/>
          <a:stretch>
            <a:fillRect/>
          </a:stretch>
        </p:blipFill>
        <p:spPr>
          <a:xfrm>
            <a:off x="304800" y="4191000"/>
            <a:ext cx="3505200" cy="2366010"/>
          </a:xfrm>
          <a:prstGeom prst="rect">
            <a:avLst/>
          </a:prstGeom>
        </p:spPr>
      </p:pic>
      <p:pic>
        <p:nvPicPr>
          <p:cNvPr id="6" name="Рисунок 5" descr="1070.JPG"/>
          <p:cNvPicPr>
            <a:picLocks noChangeAspect="1"/>
          </p:cNvPicPr>
          <p:nvPr/>
        </p:nvPicPr>
        <p:blipFill>
          <a:blip r:embed="rId6" cstate="print"/>
          <a:srcRect l="5000" t="14444"/>
          <a:stretch>
            <a:fillRect/>
          </a:stretch>
        </p:blipFill>
        <p:spPr>
          <a:xfrm>
            <a:off x="4572000" y="1676400"/>
            <a:ext cx="3352800" cy="2264610"/>
          </a:xfrm>
          <a:prstGeom prst="rect">
            <a:avLst/>
          </a:prstGeom>
        </p:spPr>
      </p:pic>
      <p:pic>
        <p:nvPicPr>
          <p:cNvPr id="7" name="Picture 2" descr="C:\Users\анжела\Desktop\Новая папка\семейный-клуб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96200" y="304800"/>
            <a:ext cx="1197229" cy="126134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733800" y="304800"/>
            <a:ext cx="373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u="sng" dirty="0" smtClean="0">
              <a:solidFill>
                <a:srgbClr val="8A211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u="sng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u="sng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Пижамная вечеринка</a:t>
            </a:r>
            <a:r>
              <a:rPr lang="ru-RU" sz="2000" b="1" u="sng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000" i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(родители и дети  2младшей и средней группы)</a:t>
            </a:r>
            <a:endParaRPr lang="ru-RU" sz="2000" i="1" dirty="0" smtClean="0">
              <a:solidFill>
                <a:srgbClr val="8A211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57600" y="304800"/>
            <a:ext cx="3886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Встреча  семейного клуба</a:t>
            </a:r>
            <a:endParaRPr lang="ru-RU" sz="2000" b="1" dirty="0">
              <a:solidFill>
                <a:srgbClr val="8A211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жела\Desktop\Новая папка\семейный-клуб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9171" y="0"/>
            <a:ext cx="1044829" cy="1100786"/>
          </a:xfrm>
          <a:prstGeom prst="rect">
            <a:avLst/>
          </a:prstGeom>
          <a:noFill/>
        </p:spPr>
      </p:pic>
      <p:pic>
        <p:nvPicPr>
          <p:cNvPr id="3" name="Рисунок 2" descr="1110.JPG"/>
          <p:cNvPicPr>
            <a:picLocks noChangeAspect="1"/>
          </p:cNvPicPr>
          <p:nvPr/>
        </p:nvPicPr>
        <p:blipFill>
          <a:blip r:embed="rId3" cstate="print"/>
          <a:srcRect l="29851" t="12438" b="19900"/>
          <a:stretch>
            <a:fillRect/>
          </a:stretch>
        </p:blipFill>
        <p:spPr>
          <a:xfrm rot="5400000">
            <a:off x="3212558" y="1172993"/>
            <a:ext cx="2971800" cy="2149813"/>
          </a:xfrm>
          <a:prstGeom prst="rect">
            <a:avLst/>
          </a:prstGeom>
        </p:spPr>
      </p:pic>
      <p:pic>
        <p:nvPicPr>
          <p:cNvPr id="4" name="Рисунок 3" descr="1090.JPG"/>
          <p:cNvPicPr>
            <a:picLocks noChangeAspect="1"/>
          </p:cNvPicPr>
          <p:nvPr/>
        </p:nvPicPr>
        <p:blipFill>
          <a:blip r:embed="rId4" cstate="print"/>
          <a:srcRect l="7500" t="14445" r="27500" b="5556"/>
          <a:stretch>
            <a:fillRect/>
          </a:stretch>
        </p:blipFill>
        <p:spPr>
          <a:xfrm>
            <a:off x="838200" y="2209800"/>
            <a:ext cx="2362200" cy="2180492"/>
          </a:xfrm>
          <a:prstGeom prst="rect">
            <a:avLst/>
          </a:prstGeom>
        </p:spPr>
      </p:pic>
      <p:pic>
        <p:nvPicPr>
          <p:cNvPr id="5" name="Рисунок 4" descr="1120.JPG"/>
          <p:cNvPicPr>
            <a:picLocks noChangeAspect="1"/>
          </p:cNvPicPr>
          <p:nvPr/>
        </p:nvPicPr>
        <p:blipFill>
          <a:blip r:embed="rId5" cstate="print"/>
          <a:srcRect l="10000" t="15555" r="11667"/>
          <a:stretch>
            <a:fillRect/>
          </a:stretch>
        </p:blipFill>
        <p:spPr>
          <a:xfrm>
            <a:off x="228600" y="228600"/>
            <a:ext cx="2356183" cy="1905000"/>
          </a:xfrm>
          <a:prstGeom prst="rect">
            <a:avLst/>
          </a:prstGeom>
        </p:spPr>
      </p:pic>
      <p:pic>
        <p:nvPicPr>
          <p:cNvPr id="6" name="Рисунок 5" descr="10000.JPG"/>
          <p:cNvPicPr>
            <a:picLocks noChangeAspect="1"/>
          </p:cNvPicPr>
          <p:nvPr/>
        </p:nvPicPr>
        <p:blipFill>
          <a:blip r:embed="rId6" cstate="print"/>
          <a:srcRect l="5833" t="27777" r="6666" b="12222"/>
          <a:stretch>
            <a:fillRect/>
          </a:stretch>
        </p:blipFill>
        <p:spPr>
          <a:xfrm>
            <a:off x="4351868" y="4191000"/>
            <a:ext cx="4593166" cy="2362200"/>
          </a:xfrm>
          <a:prstGeom prst="rect">
            <a:avLst/>
          </a:prstGeom>
        </p:spPr>
      </p:pic>
      <p:pic>
        <p:nvPicPr>
          <p:cNvPr id="7" name="Рисунок 6" descr="1130.JPG"/>
          <p:cNvPicPr>
            <a:picLocks noChangeAspect="1"/>
          </p:cNvPicPr>
          <p:nvPr/>
        </p:nvPicPr>
        <p:blipFill>
          <a:blip r:embed="rId7" cstate="print"/>
          <a:srcRect l="11667" t="22222" r="10000"/>
          <a:stretch>
            <a:fillRect/>
          </a:stretch>
        </p:blipFill>
        <p:spPr>
          <a:xfrm>
            <a:off x="381000" y="4343400"/>
            <a:ext cx="3124200" cy="2326532"/>
          </a:xfrm>
          <a:prstGeom prst="rect">
            <a:avLst/>
          </a:prstGeom>
        </p:spPr>
      </p:pic>
      <p:pic>
        <p:nvPicPr>
          <p:cNvPr id="8" name="Рисунок 7" descr="1080.JPG"/>
          <p:cNvPicPr>
            <a:picLocks noChangeAspect="1"/>
          </p:cNvPicPr>
          <p:nvPr/>
        </p:nvPicPr>
        <p:blipFill>
          <a:blip r:embed="rId8" cstate="print"/>
          <a:srcRect l="26000" t="33333" b="29333"/>
          <a:stretch>
            <a:fillRect/>
          </a:stretch>
        </p:blipFill>
        <p:spPr>
          <a:xfrm rot="5400000">
            <a:off x="5363862" y="1570338"/>
            <a:ext cx="3581399" cy="1355124"/>
          </a:xfrm>
          <a:prstGeom prst="rect">
            <a:avLst/>
          </a:prstGeom>
        </p:spPr>
      </p:pic>
    </p:spTree>
  </p:cSld>
  <p:clrMapOvr>
    <a:masterClrMapping/>
  </p:clrMapOvr>
  <p:transition>
    <p:blinds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91000" y="304800"/>
            <a:ext cx="3657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Турслёт</a:t>
            </a:r>
            <a:r>
              <a:rPr lang="ru-RU" sz="2000" b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 smtClean="0">
              <a:solidFill>
                <a:srgbClr val="8A211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u="sng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u="sng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Путешествие </a:t>
            </a:r>
            <a:r>
              <a:rPr lang="ru-RU" sz="2000" b="1" u="sng" dirty="0" err="1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Ромашково</a:t>
            </a:r>
            <a:r>
              <a:rPr lang="ru-RU" sz="2000" b="1" u="sng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000" i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(родители и дети средней, старшей и подготовительной группы</a:t>
            </a:r>
            <a:r>
              <a:rPr lang="ru-RU" sz="2000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8A2116"/>
              </a:solidFill>
            </a:endParaRPr>
          </a:p>
        </p:txBody>
      </p:sp>
      <p:pic>
        <p:nvPicPr>
          <p:cNvPr id="3" name="Рисунок 2" descr="SAM_5437.JPG"/>
          <p:cNvPicPr>
            <a:picLocks noChangeAspect="1"/>
          </p:cNvPicPr>
          <p:nvPr/>
        </p:nvPicPr>
        <p:blipFill>
          <a:blip r:embed="rId2" cstate="print"/>
          <a:srcRect r="25835"/>
          <a:stretch>
            <a:fillRect/>
          </a:stretch>
        </p:blipFill>
        <p:spPr>
          <a:xfrm>
            <a:off x="457200" y="914400"/>
            <a:ext cx="3617881" cy="2743968"/>
          </a:xfrm>
          <a:prstGeom prst="rect">
            <a:avLst/>
          </a:prstGeom>
        </p:spPr>
      </p:pic>
      <p:pic>
        <p:nvPicPr>
          <p:cNvPr id="4" name="Рисунок 3" descr="SAM_5477.JPG"/>
          <p:cNvPicPr>
            <a:picLocks noChangeAspect="1"/>
          </p:cNvPicPr>
          <p:nvPr/>
        </p:nvPicPr>
        <p:blipFill>
          <a:blip r:embed="rId3" cstate="print"/>
          <a:srcRect l="4687" t="4167" r="10937" b="13889"/>
          <a:stretch>
            <a:fillRect/>
          </a:stretch>
        </p:blipFill>
        <p:spPr>
          <a:xfrm>
            <a:off x="304800" y="3962400"/>
            <a:ext cx="3786214" cy="2068395"/>
          </a:xfrm>
          <a:prstGeom prst="rect">
            <a:avLst/>
          </a:prstGeom>
        </p:spPr>
      </p:pic>
      <p:pic>
        <p:nvPicPr>
          <p:cNvPr id="5" name="Рисунок 4" descr="SAM_5479.JPG"/>
          <p:cNvPicPr>
            <a:picLocks noChangeAspect="1"/>
          </p:cNvPicPr>
          <p:nvPr/>
        </p:nvPicPr>
        <p:blipFill>
          <a:blip r:embed="rId4" cstate="print"/>
          <a:srcRect l="23437" t="12500" r="8593" b="5555"/>
          <a:stretch>
            <a:fillRect/>
          </a:stretch>
        </p:blipFill>
        <p:spPr>
          <a:xfrm>
            <a:off x="4953000" y="2057400"/>
            <a:ext cx="3160223" cy="2143140"/>
          </a:xfrm>
          <a:prstGeom prst="rect">
            <a:avLst/>
          </a:prstGeom>
        </p:spPr>
      </p:pic>
      <p:pic>
        <p:nvPicPr>
          <p:cNvPr id="6" name="Рисунок 5" descr="SAM_5510.JPG"/>
          <p:cNvPicPr>
            <a:picLocks noChangeAspect="1"/>
          </p:cNvPicPr>
          <p:nvPr/>
        </p:nvPicPr>
        <p:blipFill>
          <a:blip r:embed="rId5" cstate="print"/>
          <a:srcRect l="22656" t="2778" r="27344" b="12500"/>
          <a:stretch>
            <a:fillRect/>
          </a:stretch>
        </p:blipFill>
        <p:spPr>
          <a:xfrm>
            <a:off x="4191000" y="4724400"/>
            <a:ext cx="2000264" cy="1906502"/>
          </a:xfrm>
          <a:prstGeom prst="rect">
            <a:avLst/>
          </a:prstGeom>
        </p:spPr>
      </p:pic>
      <p:pic>
        <p:nvPicPr>
          <p:cNvPr id="8" name="Рисунок 7" descr="SAM_5475.JPG"/>
          <p:cNvPicPr>
            <a:picLocks noChangeAspect="1"/>
          </p:cNvPicPr>
          <p:nvPr/>
        </p:nvPicPr>
        <p:blipFill>
          <a:blip r:embed="rId6" cstate="print"/>
          <a:srcRect l="25000" t="20834" r="19530" b="11111"/>
          <a:stretch>
            <a:fillRect/>
          </a:stretch>
        </p:blipFill>
        <p:spPr>
          <a:xfrm>
            <a:off x="6400800" y="4876800"/>
            <a:ext cx="2587805" cy="1785950"/>
          </a:xfrm>
          <a:prstGeom prst="rect">
            <a:avLst/>
          </a:prstGeom>
        </p:spPr>
      </p:pic>
      <p:pic>
        <p:nvPicPr>
          <p:cNvPr id="11" name="Picture 2" descr="C:\Users\анжела\Desktop\Новая папка\i (8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23490" y="0"/>
            <a:ext cx="1420510" cy="914400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90800" y="2819400"/>
            <a:ext cx="403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Работа с социумом </a:t>
            </a:r>
            <a:endParaRPr lang="ru-RU" sz="3200" b="1" dirty="0">
              <a:solidFill>
                <a:srgbClr val="8A211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education-certificate-templates-free-download-5811.jpg"/>
          <p:cNvPicPr>
            <a:picLocks noChangeAspect="1"/>
          </p:cNvPicPr>
          <p:nvPr/>
        </p:nvPicPr>
        <p:blipFill>
          <a:blip r:embed="rId2"/>
          <a:srcRect l="2500" t="58889" r="3333" b="7778"/>
          <a:stretch>
            <a:fillRect/>
          </a:stretch>
        </p:blipFill>
        <p:spPr>
          <a:xfrm>
            <a:off x="228600" y="4038600"/>
            <a:ext cx="8610600" cy="2286000"/>
          </a:xfrm>
          <a:prstGeom prst="rect">
            <a:avLst/>
          </a:prstGeom>
        </p:spPr>
      </p:pic>
      <p:pic>
        <p:nvPicPr>
          <p:cNvPr id="5" name="Рисунок 4" descr="i (5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28600"/>
            <a:ext cx="3581400" cy="2193735"/>
          </a:xfrm>
          <a:prstGeom prst="rect">
            <a:avLst/>
          </a:prstGeom>
        </p:spPr>
      </p:pic>
      <p:pic>
        <p:nvPicPr>
          <p:cNvPr id="7" name="Рисунок 6" descr="i (1).jpg"/>
          <p:cNvPicPr>
            <a:picLocks noChangeAspect="1"/>
          </p:cNvPicPr>
          <p:nvPr/>
        </p:nvPicPr>
        <p:blipFill>
          <a:blip r:embed="rId4"/>
          <a:srcRect l="41435" t="22815"/>
          <a:stretch>
            <a:fillRect/>
          </a:stretch>
        </p:blipFill>
        <p:spPr>
          <a:xfrm>
            <a:off x="7391400" y="381000"/>
            <a:ext cx="1400175" cy="2320145"/>
          </a:xfrm>
          <a:prstGeom prst="rect">
            <a:avLst/>
          </a:prstGeo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3.JPG"/>
          <p:cNvPicPr>
            <a:picLocks noChangeAspect="1"/>
          </p:cNvPicPr>
          <p:nvPr/>
        </p:nvPicPr>
        <p:blipFill>
          <a:blip r:embed="rId2" cstate="print"/>
          <a:srcRect l="7500" t="31111" r="4167"/>
          <a:stretch>
            <a:fillRect/>
          </a:stretch>
        </p:blipFill>
        <p:spPr>
          <a:xfrm>
            <a:off x="304800" y="762000"/>
            <a:ext cx="4210664" cy="2462841"/>
          </a:xfrm>
          <a:prstGeom prst="rect">
            <a:avLst/>
          </a:prstGeom>
        </p:spPr>
      </p:pic>
      <p:pic>
        <p:nvPicPr>
          <p:cNvPr id="5" name="Рисунок 4" descr="154.JPG"/>
          <p:cNvPicPr>
            <a:picLocks noChangeAspect="1"/>
          </p:cNvPicPr>
          <p:nvPr/>
        </p:nvPicPr>
        <p:blipFill>
          <a:blip r:embed="rId3" cstate="print"/>
          <a:srcRect l="13333" t="33334" r="6666" b="11111"/>
          <a:stretch>
            <a:fillRect/>
          </a:stretch>
        </p:blipFill>
        <p:spPr>
          <a:xfrm>
            <a:off x="381000" y="3657600"/>
            <a:ext cx="5852160" cy="3048000"/>
          </a:xfrm>
          <a:prstGeom prst="rect">
            <a:avLst/>
          </a:prstGeom>
        </p:spPr>
      </p:pic>
      <p:pic>
        <p:nvPicPr>
          <p:cNvPr id="6" name="Picture 2" descr="C:\Users\анжела\Desktop\Новая папка\sm_ful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8600" y="228600"/>
            <a:ext cx="1143000" cy="1242165"/>
          </a:xfrm>
          <a:prstGeom prst="rect">
            <a:avLst/>
          </a:prstGeom>
          <a:noFill/>
        </p:spPr>
      </p:pic>
      <p:pic>
        <p:nvPicPr>
          <p:cNvPr id="3" name="Рисунок 2" descr="152.JPG"/>
          <p:cNvPicPr>
            <a:picLocks noChangeAspect="1"/>
          </p:cNvPicPr>
          <p:nvPr/>
        </p:nvPicPr>
        <p:blipFill>
          <a:blip r:embed="rId5" cstate="print"/>
          <a:srcRect b="6667"/>
          <a:stretch>
            <a:fillRect/>
          </a:stretch>
        </p:blipFill>
        <p:spPr>
          <a:xfrm>
            <a:off x="5181600" y="1905000"/>
            <a:ext cx="3483428" cy="243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00600" y="228600"/>
            <a:ext cx="2895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«Экскурсия в спортзал СОШ № 5» </a:t>
            </a:r>
          </a:p>
          <a:p>
            <a:pPr algn="ctr"/>
            <a:r>
              <a:rPr lang="ru-RU" sz="2000" b="1" i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с детьми и родителями подготовительной к школе группы»</a:t>
            </a:r>
            <a:endParaRPr lang="ru-RU" sz="2000" b="1" i="1" dirty="0">
              <a:solidFill>
                <a:srgbClr val="8A211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P9021289.JPG"/>
          <p:cNvPicPr>
            <a:picLocks noChangeAspect="1"/>
          </p:cNvPicPr>
          <p:nvPr/>
        </p:nvPicPr>
        <p:blipFill>
          <a:blip r:embed="rId6" cstate="print">
            <a:lum bright="-10000" contrast="-10000"/>
          </a:blip>
          <a:srcRect l="14166" t="5555" r="14166"/>
          <a:stretch>
            <a:fillRect/>
          </a:stretch>
        </p:blipFill>
        <p:spPr>
          <a:xfrm>
            <a:off x="6553200" y="4495800"/>
            <a:ext cx="2126799" cy="1905000"/>
          </a:xfrm>
          <a:prstGeom prst="rect">
            <a:avLst/>
          </a:prstGeom>
        </p:spPr>
      </p:pic>
    </p:spTree>
  </p:cSld>
  <p:clrMapOvr>
    <a:masterClrMapping/>
  </p:clrMapOvr>
  <p:transition>
    <p:blinds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3"/>
          <p:cNvSpPr>
            <a:spLocks noGrp="1"/>
          </p:cNvSpPr>
          <p:nvPr>
            <p:ph type="title"/>
          </p:nvPr>
        </p:nvSpPr>
        <p:spPr>
          <a:xfrm>
            <a:off x="4495800" y="609600"/>
            <a:ext cx="3505200" cy="18288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Физкультурный досуг </a:t>
            </a:r>
            <a:br>
              <a:rPr lang="ru-RU" sz="2000" b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 «Весёлая семейка»</a:t>
            </a:r>
            <a:r>
              <a:rPr lang="ru-RU" sz="2000" b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b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2 младшая группа</a:t>
            </a:r>
            <a:endParaRPr lang="ru-RU" sz="2000" b="1" i="1" u="sng" dirty="0" smtClean="0">
              <a:solidFill>
                <a:srgbClr val="8A211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Рисунок 5" descr="PA160255.JPG"/>
          <p:cNvPicPr>
            <a:picLocks noChangeAspect="1"/>
          </p:cNvPicPr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>
            <a:off x="4876800" y="35052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Рисунок 6" descr="PA160259.JPG"/>
          <p:cNvPicPr>
            <a:picLocks noChangeAspect="1"/>
          </p:cNvPicPr>
          <p:nvPr/>
        </p:nvPicPr>
        <p:blipFill>
          <a:blip r:embed="rId4">
            <a:lum bright="-10000"/>
          </a:blip>
          <a:srcRect/>
          <a:stretch>
            <a:fillRect/>
          </a:stretch>
        </p:blipFill>
        <p:spPr bwMode="auto">
          <a:xfrm>
            <a:off x="609600" y="11430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Рисунок 9" descr="PA160263.JPG"/>
          <p:cNvPicPr>
            <a:picLocks noChangeAspect="1"/>
          </p:cNvPicPr>
          <p:nvPr/>
        </p:nvPicPr>
        <p:blipFill>
          <a:blip r:embed="rId5">
            <a:lum bright="-10000"/>
          </a:blip>
          <a:srcRect l="7353" t="25490"/>
          <a:stretch>
            <a:fillRect/>
          </a:stretch>
        </p:blipFill>
        <p:spPr bwMode="auto">
          <a:xfrm>
            <a:off x="457200" y="4114800"/>
            <a:ext cx="36639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103358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01000" y="152400"/>
            <a:ext cx="1143000" cy="1494692"/>
          </a:xfrm>
          <a:prstGeom prst="rect">
            <a:avLst/>
          </a:prstGeom>
        </p:spPr>
      </p:pic>
      <p:pic>
        <p:nvPicPr>
          <p:cNvPr id="7" name="Рисунок 6" descr="103358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01000" y="0"/>
            <a:ext cx="1143000" cy="1494692"/>
          </a:xfrm>
          <a:prstGeom prst="rect">
            <a:avLst/>
          </a:prstGeom>
        </p:spPr>
      </p:pic>
    </p:spTree>
  </p:cSld>
  <p:clrMapOvr>
    <a:masterClrMapping/>
  </p:clrMapOvr>
  <p:transition>
    <p:blinds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жела\Desktop\Новая папка\sm_ful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0" y="228600"/>
            <a:ext cx="1402336" cy="1524000"/>
          </a:xfrm>
          <a:prstGeom prst="rect">
            <a:avLst/>
          </a:prstGeom>
          <a:noFill/>
        </p:spPr>
      </p:pic>
      <p:pic>
        <p:nvPicPr>
          <p:cNvPr id="3" name="Рисунок 2" descr="155.JPG"/>
          <p:cNvPicPr>
            <a:picLocks noChangeAspect="1"/>
          </p:cNvPicPr>
          <p:nvPr/>
        </p:nvPicPr>
        <p:blipFill>
          <a:blip r:embed="rId4" cstate="print"/>
          <a:srcRect l="4167" t="11111" b="27778"/>
          <a:stretch>
            <a:fillRect/>
          </a:stretch>
        </p:blipFill>
        <p:spPr>
          <a:xfrm>
            <a:off x="609600" y="3048000"/>
            <a:ext cx="7329055" cy="3505200"/>
          </a:xfrm>
          <a:prstGeom prst="rect">
            <a:avLst/>
          </a:prstGeom>
        </p:spPr>
      </p:pic>
      <p:pic>
        <p:nvPicPr>
          <p:cNvPr id="4" name="Рисунок 3" descr="156.JPG"/>
          <p:cNvPicPr>
            <a:picLocks noChangeAspect="1"/>
          </p:cNvPicPr>
          <p:nvPr/>
        </p:nvPicPr>
        <p:blipFill>
          <a:blip r:embed="rId5" cstate="print"/>
          <a:srcRect l="19167" t="14444" r="2500" b="14445"/>
          <a:stretch>
            <a:fillRect/>
          </a:stretch>
        </p:blipFill>
        <p:spPr>
          <a:xfrm>
            <a:off x="381000" y="533400"/>
            <a:ext cx="3200400" cy="2178996"/>
          </a:xfrm>
          <a:prstGeom prst="rect">
            <a:avLst/>
          </a:prstGeom>
        </p:spPr>
      </p:pic>
      <p:pic>
        <p:nvPicPr>
          <p:cNvPr id="5" name="Рисунок 4" descr="157.JPG"/>
          <p:cNvPicPr>
            <a:picLocks noChangeAspect="1"/>
          </p:cNvPicPr>
          <p:nvPr/>
        </p:nvPicPr>
        <p:blipFill>
          <a:blip r:embed="rId6" cstate="print"/>
          <a:srcRect l="14166" t="26667" r="24167" b="5556"/>
          <a:stretch>
            <a:fillRect/>
          </a:stretch>
        </p:blipFill>
        <p:spPr>
          <a:xfrm>
            <a:off x="6299617" y="1752600"/>
            <a:ext cx="2310983" cy="190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7600" y="304800"/>
            <a:ext cx="2514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«Лыжная прогулка </a:t>
            </a:r>
            <a:endParaRPr lang="ru-RU" sz="2000" b="1" u="sng" dirty="0" smtClean="0">
              <a:solidFill>
                <a:srgbClr val="8A211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со </a:t>
            </a:r>
            <a:r>
              <a:rPr lang="ru-RU" sz="2000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школьниками СОШ № 5</a:t>
            </a:r>
            <a:r>
              <a:rPr lang="ru-RU" sz="2000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000" b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i="1" dirty="0" err="1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детими</a:t>
            </a:r>
            <a:r>
              <a:rPr lang="ru-RU" sz="2000" i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 подготовительной </a:t>
            </a:r>
            <a:r>
              <a:rPr lang="ru-RU" sz="2000" i="1" dirty="0" err="1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кшколе</a:t>
            </a:r>
            <a:r>
              <a:rPr lang="ru-RU" sz="2000" i="1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 группы)</a:t>
            </a:r>
            <a:endParaRPr lang="ru-RU" sz="2000" i="1" dirty="0">
              <a:solidFill>
                <a:srgbClr val="8A211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жела\Desktop\Новая папка\sm_fu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77950" y="152400"/>
            <a:ext cx="1191986" cy="1295400"/>
          </a:xfrm>
          <a:prstGeom prst="rect">
            <a:avLst/>
          </a:prstGeom>
          <a:noFill/>
        </p:spPr>
      </p:pic>
      <p:pic>
        <p:nvPicPr>
          <p:cNvPr id="3" name="Рисунок 2" descr="162.JPG"/>
          <p:cNvPicPr>
            <a:picLocks noChangeAspect="1"/>
          </p:cNvPicPr>
          <p:nvPr/>
        </p:nvPicPr>
        <p:blipFill>
          <a:blip r:embed="rId3" cstate="print"/>
          <a:srcRect l="20000" t="20000" r="3333"/>
          <a:stretch>
            <a:fillRect/>
          </a:stretch>
        </p:blipFill>
        <p:spPr>
          <a:xfrm>
            <a:off x="380999" y="457200"/>
            <a:ext cx="3699932" cy="2895600"/>
          </a:xfrm>
          <a:prstGeom prst="rect">
            <a:avLst/>
          </a:prstGeom>
        </p:spPr>
      </p:pic>
      <p:pic>
        <p:nvPicPr>
          <p:cNvPr id="4" name="Рисунок 3" descr="160.JPG"/>
          <p:cNvPicPr>
            <a:picLocks noChangeAspect="1"/>
          </p:cNvPicPr>
          <p:nvPr/>
        </p:nvPicPr>
        <p:blipFill>
          <a:blip r:embed="rId4" cstate="print"/>
          <a:srcRect t="28889" r="23333"/>
          <a:stretch>
            <a:fillRect/>
          </a:stretch>
        </p:blipFill>
        <p:spPr>
          <a:xfrm>
            <a:off x="304800" y="3657600"/>
            <a:ext cx="3886200" cy="2703443"/>
          </a:xfrm>
          <a:prstGeom prst="rect">
            <a:avLst/>
          </a:prstGeom>
        </p:spPr>
      </p:pic>
      <p:pic>
        <p:nvPicPr>
          <p:cNvPr id="5" name="Рисунок 4" descr="159.JPG"/>
          <p:cNvPicPr>
            <a:picLocks noChangeAspect="1"/>
          </p:cNvPicPr>
          <p:nvPr/>
        </p:nvPicPr>
        <p:blipFill>
          <a:blip r:embed="rId5" cstate="print"/>
          <a:srcRect l="20000" t="12222" r="11667"/>
          <a:stretch>
            <a:fillRect/>
          </a:stretch>
        </p:blipFill>
        <p:spPr>
          <a:xfrm>
            <a:off x="5181600" y="3124200"/>
            <a:ext cx="3352800" cy="32301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8200" y="129540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Городские лыжные гонки 2016 года.</a:t>
            </a:r>
            <a:endParaRPr lang="ru-RU" sz="2000" b="1" u="sng" dirty="0">
              <a:solidFill>
                <a:srgbClr val="8A211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жела\Desktop\Новая папка\sm_fu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77950" y="152400"/>
            <a:ext cx="1191986" cy="1295400"/>
          </a:xfrm>
          <a:prstGeom prst="rect">
            <a:avLst/>
          </a:prstGeom>
          <a:noFill/>
        </p:spPr>
      </p:pic>
      <p:pic>
        <p:nvPicPr>
          <p:cNvPr id="3" name="Рисунок 2" descr="1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066800"/>
            <a:ext cx="4724400" cy="53321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9400" y="4572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8A2116"/>
                </a:solidFill>
                <a:latin typeface="Times New Roman" pitchFamily="18" charset="0"/>
                <a:cs typeface="Times New Roman" pitchFamily="18" charset="0"/>
              </a:rPr>
              <a:t>Участие в Параде  на 9 мая</a:t>
            </a:r>
            <a:endParaRPr lang="ru-RU" sz="2000" b="1" u="sng" dirty="0">
              <a:solidFill>
                <a:srgbClr val="8A211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700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EA73"/>
              </a:clrFrom>
              <a:clrTo>
                <a:srgbClr val="FFEA7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</p:spTree>
  </p:cSld>
  <p:clrMapOvr>
    <a:masterClrMapping/>
  </p:clrMapOvr>
  <p:transition>
    <p:blinds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3358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8977" y="152400"/>
            <a:ext cx="1245023" cy="1295400"/>
          </a:xfrm>
          <a:prstGeom prst="rect">
            <a:avLst/>
          </a:prstGeom>
        </p:spPr>
      </p:pic>
      <p:pic>
        <p:nvPicPr>
          <p:cNvPr id="3" name="Рисунок 2" descr="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886200"/>
            <a:ext cx="3276600" cy="2457450"/>
          </a:xfrm>
          <a:prstGeom prst="rect">
            <a:avLst/>
          </a:prstGeom>
        </p:spPr>
      </p:pic>
      <p:pic>
        <p:nvPicPr>
          <p:cNvPr id="4" name="Рисунок 3" descr="020.JPG"/>
          <p:cNvPicPr>
            <a:picLocks noChangeAspect="1"/>
          </p:cNvPicPr>
          <p:nvPr/>
        </p:nvPicPr>
        <p:blipFill>
          <a:blip r:embed="rId4" cstate="print"/>
          <a:srcRect b="23333"/>
          <a:stretch>
            <a:fillRect/>
          </a:stretch>
        </p:blipFill>
        <p:spPr>
          <a:xfrm>
            <a:off x="3733800" y="3832860"/>
            <a:ext cx="4648200" cy="2672715"/>
          </a:xfrm>
          <a:prstGeom prst="rect">
            <a:avLst/>
          </a:prstGeom>
        </p:spPr>
      </p:pic>
      <p:pic>
        <p:nvPicPr>
          <p:cNvPr id="5" name="Рисунок 4" descr="021.JPG"/>
          <p:cNvPicPr>
            <a:picLocks noChangeAspect="1"/>
          </p:cNvPicPr>
          <p:nvPr/>
        </p:nvPicPr>
        <p:blipFill>
          <a:blip r:embed="rId5" cstate="print"/>
          <a:srcRect l="1667" t="7778" r="5000" b="3333"/>
          <a:stretch>
            <a:fillRect/>
          </a:stretch>
        </p:blipFill>
        <p:spPr>
          <a:xfrm>
            <a:off x="152400" y="609600"/>
            <a:ext cx="3962400" cy="28302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62400" y="228601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здоровья 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НОД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 В стране здоровья»  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Фото д с\Неделя здоровья октябрь 2015 года\PA220375.JPG"/>
          <p:cNvPicPr>
            <a:picLocks noChangeAspect="1" noChangeArrowheads="1"/>
          </p:cNvPicPr>
          <p:nvPr/>
        </p:nvPicPr>
        <p:blipFill>
          <a:blip r:embed="rId6" cstate="print"/>
          <a:srcRect l="1195" t="18337" r="1868"/>
          <a:stretch>
            <a:fillRect/>
          </a:stretch>
        </p:blipFill>
        <p:spPr bwMode="auto">
          <a:xfrm>
            <a:off x="4800600" y="1676400"/>
            <a:ext cx="2895600" cy="197454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953000" y="1295400"/>
            <a:ext cx="21335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средней группе </a:t>
            </a:r>
            <a:endParaRPr lang="ru-RU" sz="2000" i="1" dirty="0"/>
          </a:p>
        </p:txBody>
      </p:sp>
    </p:spTree>
  </p:cSld>
  <p:clrMapOvr>
    <a:masterClrMapping/>
  </p:clrMapOvr>
  <p:transition>
    <p:blinds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00"/>
            <a:ext cx="3454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962400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1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762000"/>
            <a:ext cx="3200400" cy="2400300"/>
          </a:xfrm>
          <a:prstGeom prst="rect">
            <a:avLst/>
          </a:prstGeom>
        </p:spPr>
      </p:pic>
      <p:pic>
        <p:nvPicPr>
          <p:cNvPr id="6" name="Рисунок 5" descr="166.JPG"/>
          <p:cNvPicPr>
            <a:picLocks noChangeAspect="1"/>
          </p:cNvPicPr>
          <p:nvPr/>
        </p:nvPicPr>
        <p:blipFill>
          <a:blip r:embed="rId5" cstate="print"/>
          <a:srcRect l="12500" t="27778" r="5000"/>
          <a:stretch>
            <a:fillRect/>
          </a:stretch>
        </p:blipFill>
        <p:spPr>
          <a:xfrm>
            <a:off x="4953000" y="1828800"/>
            <a:ext cx="3017520" cy="1981200"/>
          </a:xfrm>
          <a:prstGeom prst="rect">
            <a:avLst/>
          </a:prstGeom>
        </p:spPr>
      </p:pic>
      <p:pic>
        <p:nvPicPr>
          <p:cNvPr id="7" name="Рисунок 6" descr="103358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98977" y="0"/>
            <a:ext cx="1245023" cy="1295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95800" y="6096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концерте  </a:t>
            </a:r>
            <a:r>
              <a:rPr lang="ru-RU" sz="20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 9 мая</a:t>
            </a:r>
            <a:endParaRPr lang="ru-RU" sz="2000" b="1" u="sng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3048000" y="274638"/>
            <a:ext cx="4419600" cy="1143000"/>
          </a:xfrm>
        </p:spPr>
        <p:txBody>
          <a:bodyPr>
            <a:normAutofit/>
          </a:bodyPr>
          <a:lstStyle/>
          <a:p>
            <a:r>
              <a:rPr lang="ru-RU" sz="20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Велопробег 2016 </a:t>
            </a:r>
          </a:p>
        </p:txBody>
      </p:sp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2" cstate="print"/>
          <a:srcRect l="14635" t="-3253"/>
          <a:stretch>
            <a:fillRect/>
          </a:stretch>
        </p:blipFill>
        <p:spPr bwMode="auto">
          <a:xfrm>
            <a:off x="457200" y="478427"/>
            <a:ext cx="2895600" cy="2626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 l="15909"/>
          <a:stretch>
            <a:fillRect/>
          </a:stretch>
        </p:blipFill>
        <p:spPr bwMode="auto">
          <a:xfrm>
            <a:off x="5638800" y="3962400"/>
            <a:ext cx="2819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5814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2"/>
          <p:cNvPicPr>
            <a:picLocks noChangeAspect="1" noChangeArrowheads="1"/>
          </p:cNvPicPr>
          <p:nvPr/>
        </p:nvPicPr>
        <p:blipFill>
          <a:blip r:embed="rId5"/>
          <a:srcRect l="28204" t="-3419"/>
          <a:stretch>
            <a:fillRect/>
          </a:stretch>
        </p:blipFill>
        <p:spPr bwMode="auto">
          <a:xfrm>
            <a:off x="6248400" y="1295400"/>
            <a:ext cx="22860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20574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1033588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24800" y="152400"/>
            <a:ext cx="1025313" cy="1066800"/>
          </a:xfrm>
          <a:prstGeom prst="rect">
            <a:avLst/>
          </a:prstGeom>
        </p:spPr>
      </p:pic>
    </p:spTree>
  </p:cSld>
  <p:clrMapOvr>
    <a:masterClrMapping/>
  </p:clrMapOvr>
  <p:transition>
    <p:blinds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3"/>
          <p:cNvSpPr>
            <a:spLocks noGrp="1"/>
          </p:cNvSpPr>
          <p:nvPr>
            <p:ph type="title"/>
          </p:nvPr>
        </p:nvSpPr>
        <p:spPr>
          <a:xfrm>
            <a:off x="4267200" y="609600"/>
            <a:ext cx="3352800" cy="1066800"/>
          </a:xfrm>
        </p:spPr>
        <p:txBody>
          <a:bodyPr>
            <a:noAutofit/>
          </a:bodyPr>
          <a:lstStyle/>
          <a:p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Флешмоб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«Витражи безопасности</a:t>
            </a:r>
            <a:r>
              <a:rPr lang="ru-RU" sz="20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0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(подготовительная к школе группа)</a:t>
            </a:r>
            <a:endParaRPr lang="ru-RU" sz="2000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Рисунок 7" descr="PB130690.JPG"/>
          <p:cNvPicPr>
            <a:picLocks noChangeAspect="1"/>
          </p:cNvPicPr>
          <p:nvPr/>
        </p:nvPicPr>
        <p:blipFill>
          <a:blip r:embed="rId2" cstate="print"/>
          <a:srcRect l="8333" t="17778" r="9166" b="6667"/>
          <a:stretch>
            <a:fillRect/>
          </a:stretch>
        </p:blipFill>
        <p:spPr bwMode="auto">
          <a:xfrm>
            <a:off x="381000" y="1143000"/>
            <a:ext cx="3883799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Рисунок 8" descr="PB130738.JPG"/>
          <p:cNvPicPr>
            <a:picLocks noChangeAspect="1"/>
          </p:cNvPicPr>
          <p:nvPr/>
        </p:nvPicPr>
        <p:blipFill>
          <a:blip r:embed="rId3" cstate="print"/>
          <a:srcRect l="12500" t="28889" r="10834" b="14444"/>
          <a:stretch>
            <a:fillRect/>
          </a:stretch>
        </p:blipFill>
        <p:spPr bwMode="auto">
          <a:xfrm>
            <a:off x="381000" y="4038600"/>
            <a:ext cx="4495800" cy="249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103358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69437" y="304800"/>
            <a:ext cx="1171786" cy="1219200"/>
          </a:xfrm>
          <a:prstGeom prst="rect">
            <a:avLst/>
          </a:prstGeom>
        </p:spPr>
      </p:pic>
      <p:pic>
        <p:nvPicPr>
          <p:cNvPr id="5124" name="Рисунок 9" descr="PB130702.JPG"/>
          <p:cNvPicPr>
            <a:picLocks noChangeAspect="1"/>
          </p:cNvPicPr>
          <p:nvPr/>
        </p:nvPicPr>
        <p:blipFill>
          <a:blip r:embed="rId5" cstate="print"/>
          <a:srcRect t="14444"/>
          <a:stretch>
            <a:fillRect/>
          </a:stretch>
        </p:blipFill>
        <p:spPr bwMode="auto">
          <a:xfrm>
            <a:off x="4800600" y="2362200"/>
            <a:ext cx="3962400" cy="254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838200"/>
            <a:ext cx="4953000" cy="5794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Физкультурный досуг </a:t>
            </a:r>
            <a:b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«Как зайка познакомился с ПДД»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 младшая группа</a:t>
            </a:r>
            <a:r>
              <a:rPr lang="ru-RU" sz="22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u="sng" dirty="0" smtClean="0"/>
              <a:t/>
            </a:r>
            <a:br>
              <a:rPr lang="ru-RU" sz="2000" u="sng" dirty="0" smtClean="0"/>
            </a:br>
            <a:endParaRPr lang="ru-RU" sz="2000" u="sng" dirty="0"/>
          </a:p>
        </p:txBody>
      </p:sp>
      <p:pic>
        <p:nvPicPr>
          <p:cNvPr id="4099" name="Рисунок 2" descr="PB130679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rcRect l="6667" t="14444" r="6667" b="12222"/>
          <a:stretch>
            <a:fillRect/>
          </a:stretch>
        </p:blipFill>
        <p:spPr bwMode="auto">
          <a:xfrm>
            <a:off x="609600" y="3733800"/>
            <a:ext cx="4343400" cy="275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Рисунок 3" descr="PB130677.JPG"/>
          <p:cNvPicPr>
            <a:picLocks noChangeAspect="1"/>
          </p:cNvPicPr>
          <p:nvPr/>
        </p:nvPicPr>
        <p:blipFill>
          <a:blip r:embed="rId3">
            <a:lum bright="-10000"/>
          </a:blip>
          <a:srcRect l="22501" t="15556" r="2499" b="5556"/>
          <a:stretch>
            <a:fillRect/>
          </a:stretch>
        </p:blipFill>
        <p:spPr bwMode="auto">
          <a:xfrm>
            <a:off x="685800" y="1295400"/>
            <a:ext cx="2819400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Рисунок 4" descr="PB130682.JPG"/>
          <p:cNvPicPr>
            <a:picLocks noChangeAspect="1"/>
          </p:cNvPicPr>
          <p:nvPr/>
        </p:nvPicPr>
        <p:blipFill>
          <a:blip r:embed="rId4">
            <a:lum bright="-10000"/>
          </a:blip>
          <a:srcRect l="18889" t="3333" b="17778"/>
          <a:stretch>
            <a:fillRect/>
          </a:stretch>
        </p:blipFill>
        <p:spPr bwMode="auto">
          <a:xfrm>
            <a:off x="5562600" y="2819400"/>
            <a:ext cx="2743200" cy="3556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103358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67600" y="1066800"/>
            <a:ext cx="1245023" cy="1295400"/>
          </a:xfrm>
          <a:prstGeom prst="rect">
            <a:avLst/>
          </a:prstGeom>
        </p:spPr>
      </p:pic>
    </p:spTree>
  </p:cSld>
  <p:clrMapOvr>
    <a:masterClrMapping/>
  </p:clrMapOvr>
  <p:transition>
    <p:blinds/>
  </p:transition>
</p:sld>
</file>

<file path=ppt/theme/theme1.xml><?xml version="1.0" encoding="utf-8"?>
<a:theme xmlns:a="http://schemas.openxmlformats.org/drawingml/2006/main" name="Тема Office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c48e722-e5ee-4bb4-abb8-2d4075f5b3da">6PQ52NDQUCDJ-440-1952</_dlc_DocId>
    <_dlc_DocIdUrl xmlns="4c48e722-e5ee-4bb4-abb8-2d4075f5b3da">
      <Url>http://www.eduportal44.ru/Manturovo/mant_MDOU4/1/_layouts/15/DocIdRedir.aspx?ID=6PQ52NDQUCDJ-440-1952</Url>
      <Description>6PQ52NDQUCDJ-440-1952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C9BB411764DC944AA7B28F5C0E62FFE" ma:contentTypeVersion="0" ma:contentTypeDescription="Создание документа." ma:contentTypeScope="" ma:versionID="4749fa0ebc4561d9d866723bca394eea">
  <xsd:schema xmlns:xsd="http://www.w3.org/2001/XMLSchema" xmlns:xs="http://www.w3.org/2001/XMLSchema" xmlns:p="http://schemas.microsoft.com/office/2006/metadata/properties" xmlns:ns2="4c48e722-e5ee-4bb4-abb8-2d4075f5b3da" targetNamespace="http://schemas.microsoft.com/office/2006/metadata/properties" ma:root="true" ma:fieldsID="8a220eebd1fd7726bb29bddc0ee35786" ns2:_="">
    <xsd:import namespace="4c48e722-e5ee-4bb4-abb8-2d4075f5b3d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8e722-e5ee-4bb4-abb8-2d4075f5b3d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D717F882-4B7F-4BDD-A5FC-19E1ADFC0E5B}"/>
</file>

<file path=customXml/itemProps2.xml><?xml version="1.0" encoding="utf-8"?>
<ds:datastoreItem xmlns:ds="http://schemas.openxmlformats.org/officeDocument/2006/customXml" ds:itemID="{9CDFABB6-4E29-4E19-93F8-6BF56BE75603}"/>
</file>

<file path=customXml/itemProps3.xml><?xml version="1.0" encoding="utf-8"?>
<ds:datastoreItem xmlns:ds="http://schemas.openxmlformats.org/officeDocument/2006/customXml" ds:itemID="{551ED043-980C-41A9-B288-B940698737DD}"/>
</file>

<file path=customXml/itemProps4.xml><?xml version="1.0" encoding="utf-8"?>
<ds:datastoreItem xmlns:ds="http://schemas.openxmlformats.org/officeDocument/2006/customXml" ds:itemID="{08971341-0D72-4CFD-B186-A217E8D88947}"/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922</TotalTime>
  <Words>488</Words>
  <PresentationFormat>Экран (4:3)</PresentationFormat>
  <Paragraphs>104</Paragraphs>
  <Slides>43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Слайд 1</vt:lpstr>
      <vt:lpstr>Слайд 2</vt:lpstr>
      <vt:lpstr>Слайд 3</vt:lpstr>
      <vt:lpstr>Физкультурный досуг   «Весёлая семейка»   2 младшая группа</vt:lpstr>
      <vt:lpstr>Слайд 5</vt:lpstr>
      <vt:lpstr>Слайд 6</vt:lpstr>
      <vt:lpstr>Велопробег 2016 </vt:lpstr>
      <vt:lpstr>Флешмоб «Витражи безопасности» (подготовительная к школе группа)</vt:lpstr>
      <vt:lpstr>Физкультурный досуг  «Как зайка познакомился с ПДД»   2 младшая группа  </vt:lpstr>
      <vt:lpstr>Физкультурный досуг   «Поможем Красной шапочке »  в средней группе </vt:lpstr>
      <vt:lpstr>Слайд 11</vt:lpstr>
      <vt:lpstr>Слайд 12</vt:lpstr>
      <vt:lpstr>Слайд 13</vt:lpstr>
      <vt:lpstr>Слайд 14</vt:lpstr>
      <vt:lpstr>Игровая НОД    (игры- эстафеты)  «Зимние забавы». </vt:lpstr>
      <vt:lpstr>Слайд 16</vt:lpstr>
      <vt:lpstr>Слайд 17</vt:lpstr>
      <vt:lpstr>Слайд 18</vt:lpstr>
      <vt:lpstr>Слайд 19</vt:lpstr>
      <vt:lpstr> Зимние спортивные игры,   посвященные  XIV зимним спортивным  играм на призы губернатора Костромской области  (подготовительная к школе группа)  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анжела</dc:creator>
  <cp:lastModifiedBy>анжела</cp:lastModifiedBy>
  <cp:revision>101</cp:revision>
  <dcterms:created xsi:type="dcterms:W3CDTF">2016-12-20T13:03:27Z</dcterms:created>
  <dcterms:modified xsi:type="dcterms:W3CDTF">2017-04-01T12:52:09Z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0x0101002C9BB411764DC944AA7B28F5C0E62FFE</vt:lpwstr>
  </property>
  <property fmtid="{D5CDD505-2E9C-101B-9397-08002B2CF9AE}" pid="3" name="_dlc_DocIdItemGuid">
    <vt:lpwstr>088092e4-930e-4347-9fef-48f2b1ea9d19</vt:lpwstr>
  </property>
</Properties>
</file>