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media/image11.jpg" ContentType="image/png"/>
  <Override PartName="/ppt/media/image12.jpg" ContentType="image/png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57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27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4689" y="5144866"/>
            <a:ext cx="1800200" cy="16784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3568" y="620688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Monotype Corsiva" panose="03010101010201010101" pitchFamily="66" charset="0"/>
              </a:defRPr>
            </a:lvl1pPr>
          </a:lstStyle>
          <a:p>
            <a:r>
              <a:rPr lang="ru-RU" dirty="0" smtClean="0"/>
              <a:t>Шаблон презентации «Доброта»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79" y="4773218"/>
            <a:ext cx="2110969" cy="21109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312" y="4773218"/>
            <a:ext cx="1667826" cy="208478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3359008"/>
            <a:ext cx="3672408" cy="346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0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84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025" y="5949280"/>
            <a:ext cx="976986" cy="935705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413" y="5625022"/>
            <a:ext cx="1033339" cy="129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08520" y="5470052"/>
            <a:ext cx="1414933" cy="141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835696" y="6309320"/>
            <a:ext cx="2133600" cy="365125"/>
          </a:xfrm>
        </p:spPr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93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3760" y="4725144"/>
            <a:ext cx="2160240" cy="2040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4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89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696" y="4964907"/>
            <a:ext cx="1904762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3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1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68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90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 userDrawn="1"/>
        </p:nvSpPr>
        <p:spPr>
          <a:xfrm>
            <a:off x="179512" y="116632"/>
            <a:ext cx="8856984" cy="5530952"/>
          </a:xfrm>
          <a:prstGeom prst="roundRect">
            <a:avLst/>
          </a:prstGeom>
          <a:blipFill>
            <a:blip r:embed="rId14"/>
            <a:tile tx="0" ty="0" sx="100000" sy="100000" flip="none" algn="tl"/>
          </a:blipFill>
          <a:ln cmpd="thinThick"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282251" y="5693695"/>
            <a:ext cx="930099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726" y="5701619"/>
            <a:ext cx="129857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5686629"/>
            <a:ext cx="129857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7" y="6023059"/>
            <a:ext cx="947108" cy="90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9238" y="5722579"/>
            <a:ext cx="129857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6023059"/>
            <a:ext cx="947108" cy="90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273" y="5704176"/>
            <a:ext cx="129857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4205" y="5986115"/>
            <a:ext cx="973539" cy="9324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693695"/>
            <a:ext cx="1464788" cy="12435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C41FA-52AA-4A4A-A0FA-69BE7C93ED8C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841B5-210B-466A-B154-57030B73DC50}" type="slidenum">
              <a:rPr lang="ru-RU" smtClean="0"/>
              <a:t>‹#›</a:t>
            </a:fld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5" y="6123634"/>
            <a:ext cx="864096" cy="827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5686630"/>
            <a:ext cx="129857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Рамка 13"/>
          <p:cNvSpPr/>
          <p:nvPr userDrawn="1"/>
        </p:nvSpPr>
        <p:spPr>
          <a:xfrm>
            <a:off x="1" y="0"/>
            <a:ext cx="9143999" cy="6858000"/>
          </a:xfrm>
          <a:prstGeom prst="frame">
            <a:avLst>
              <a:gd name="adj1" fmla="val 687"/>
            </a:avLst>
          </a:prstGeom>
          <a:blipFill>
            <a:blip r:embed="rId21"/>
            <a:tile tx="0" ty="0" sx="100000" sy="100000" flip="none" algn="tl"/>
          </a:blip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4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chemeClr val="accent3">
                    <a:lumMod val="75000"/>
                  </a:schemeClr>
                </a:solidFill>
                <a:ea typeface="Calibri"/>
                <a:cs typeface="Times New Roman"/>
              </a:rPr>
              <a:t>«Воспитываем в детях доброту»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chemeClr val="accent3">
                    <a:lumMod val="75000"/>
                  </a:schemeClr>
                </a:solidFill>
                <a:ea typeface="Calibri"/>
                <a:cs typeface="Times New Roman"/>
              </a:rPr>
            </a:br>
            <a:endParaRPr lang="ru-RU" sz="4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43979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180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младшей группы</a:t>
            </a:r>
            <a:endParaRPr lang="ru-RU" sz="1800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Зайцева Оксана Юрьевна</a:t>
            </a:r>
          </a:p>
          <a:p>
            <a:pPr algn="r"/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квалификационная категория</a:t>
            </a:r>
            <a:endParaRPr lang="ru-RU" sz="18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352928" cy="5206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Доброта. Что означает это слово?»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словаре С. Ожегова об этом написано следующее: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"Доброта – это отзывчивость, душевное расположение к людям, стремление делать добро другим".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 вот такое определение дано в словаре Д. В. Дмитриева:</a:t>
            </a:r>
            <a:b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"Доброта — это душевное качество человека, которое выражается в нежном, заботливом отношении к другим людям, в стремлении сделать что-то хорошее, помочь им". 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Каждый человек вкладывает в это понятие свой смысл, но есть нечто общее, что объединяет всех людей в понимании этого человеческого чувства. </a:t>
            </a:r>
          </a:p>
          <a:p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Хорошо об этом сказал К. Паустовский: 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«Доброта - это солнце, которое согревает душу человека. Все хорошее в природе – от солнца, а все лучшее – от человека».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Доброта – качество, которое ценится во все времена.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Есть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 она у детей? Чаще всего дети правильно понимают, что такое доброта. Но, к сожалению, не всегда их поступки бывают добрыми по отношению к другим.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Далеко не все дети 3 -4 лет замечают, что кому-то нужна помощь. А те, кто замечают, не знают, как повлиять на ситуацию. Если родители не учат детей замечать проблемы других и помогать им, как же у малышей разовьются такие качества, как сочувствие и сопереживание. Одни в упор не увидят переживаний своих товарищей, другие – заметят, но не подойдут, а некоторые даже посмеются над своими друзьями. И только некоторые пытаются помочь, утешить, приласкать.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Многие родители считают, что в ребенке нужно воспитывать сильный характер, ведь жизнь такая суровая и трудная. Ну а как же тогда доброта? Если все родители будут воспитывать в детях доброту, наше общество очень быстро изменится в лучшую сторону. Настоящие волевые качества не исключают доброты, отзывчивости и чуткости. Воспитать доброту и чуткость, так же важно, как ответственность и силу воли. Если вы, конечно, не мечтаете, чтобы ваш ребенок стал жестоким эгоистом. </a:t>
            </a:r>
          </a:p>
        </p:txBody>
      </p:sp>
    </p:spTree>
    <p:extLst>
      <p:ext uri="{BB962C8B-B14F-4D97-AF65-F5344CB8AC3E}">
        <p14:creationId xmlns:p14="http://schemas.microsoft.com/office/powerpoint/2010/main" val="1654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воспитании доброты огромная роль принадлежит семье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Ведь как говорят, человек начинается с детства. Ребенок как подсолнух: он поворачивается ко всему доброму, светлому. И это добро обязательно должно исходить от родителей. Если ребенок чувствует во взрослом доброго, ласкового, справедливого человека, он и сам будет таким же. Он увидит своими глазами и поймет, где добро, а где зло. Делайте чаще добро сами, не причиняйте вред и боль другим людям. Вы увидите, как изменятся отношения с окружающими. Эти отношения станут теплыми, светлыми, радостными. Вам самим будет гораздо спокойнее. Вы - пример для подражания, и еще в раннем возрасте ребенок «копирует» все Ваши дела и поступки. Относитесь к самому ребенку с теплом и заботой, дарите им минуты радости и счастья. 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Приучайте ребенка самого заботиться о других: о бабушках и дедушках, о младших сестренках и братишках, о домашних питомцах, о растениях, которые ребенок может вырастить сам. Учите его помогать и защищать слабых, делиться чем-либо, учите слушать и понимать других. Быть внимательным к людям, которые нас окружают - это и есть проявление доброты.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540" y="980728"/>
            <a:ext cx="8280920" cy="417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Покажите своему ребенку, как Вы относитесь ко всему живому, к природе. Ведь мы сами – часть этой природы. И все мы прекрасно понимаем, что ее надо беречь. Тем не менее, не всегда поступаем так по отношению к ней. По нашей вине происходят многие пожары, гибнут растения и животные. И дети тоже это видят. Как же тогда они будут относиться к природе?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Чаще беседуйте с детьми на данную тему. Говорите о том, что если ребенок сам хочет, чтобы к нему относились по- доброму, с пониманием, то он также должен проявлять заботу и внимание к окружающим. 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Часто малыш в одиночестве смотрит мультфильмы, слушает диски, играет в компьютер или планшет. А как давно Вы, родители, читали ему сказку? Конечно, работа, дом, семья… нужно все успеть, какие там сказки! 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о доброте с ребенком важно, как можно чаще.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7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5516" y="1535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самыми маленькими для разговора о доброте можно использовать любые детские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стихи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есть киска Мурка.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играю с нею в жмурки,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Шерстку глажу, обнимаю,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Молочка ей наливаю.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дворе щенок скулил,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Кушать жалобно просил.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домой его взяла,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всю жизнь его ждала. 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помнить: главное, не только прочесть стихи, а обязательно поговорить с детьми на тему стихов. Например: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помогали герои стихотворения?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они так поступали?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воспитать ребенка добрым, родителям нужно самим, своим примером это показывать. Задача родителей – создавать и постоянно поддерживать в своей семье атмосферу любви и доброты, милосердия и взаимопомощи. Например, мама готовит борщ, а папа сидит рядышком и помогает чистить картошку, лук, морковь. Ну чем не пример доброты и взаимопомощи! </a:t>
            </a:r>
          </a:p>
        </p:txBody>
      </p:sp>
    </p:spTree>
    <p:extLst>
      <p:ext uri="{BB962C8B-B14F-4D97-AF65-F5344CB8AC3E}">
        <p14:creationId xmlns:p14="http://schemas.microsoft.com/office/powerpoint/2010/main" val="151018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Воспитание доброты начинается с поощрения за добрый поступок. 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говорите детям: «Какой молодец, что ты поделился со мной. Ты очень добрый! » Учите ребенка доброте ненавязчиво, но постоянно: «Не жалей игрушки, играй вместе. Вместе интереснее. Не обижай, мальчика. Ему будет плохо. Видишь, девочка плачет, давай успокоим ее. Тебе же лучше, когда тебя успокаивают? » Таких уроков потребуется много. И начинать их надо, чем раньше, тем лучше.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человек, будь то ребенок или взрослый, нуждается в поощрении. Похвала как-то особенно придает нам сил для новых дел. Доброе слово творит чудеса.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524" y="2636912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правильно хвалить ребенка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Хвалите ребенка за конкретные действия. Старайтесь хвалить так, чтобы он понимал, что именно сделал хорошо и почему вообще это хорошо. Например, если хвалите за то, что он нарисовал красивый рисунок, обратите внимание на детали: «Такое солнышко красивое у тебя получилось! И вон та птичка, как настоящая». Избегайте фраз вроде: «Ты такой молодец! Настоящий художник!». Даже обращенная к маленькому ребенку похвала, должна быть адекватна ситуации. Важно хвалить действие, а не личность. Можно также указать на то, какую трудную задачу выполнил малыш, например: «Это очень непросто – нарисовать птичку»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Подкрепляйте похвалу невербальными компонентами: улыбкой, объятием, поцелуем. Малыш должен чувствовать, что вы искренне обрадованы его действием, а не похвалили его, только чтобы «отвязаться». К тому же психологи рекомендуют обнимать и целовать ребенка не менее четырех раз в день. 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 сравнивайте ребенка с другими! Вы наверняка уже слышали, насколько нежелательно сравнивать свое дитя с другими детьми, когда указываете на его ошибки. С похвалой дела обстоят так же. Когда хвалите ребенка, не надо указывать, что он сделал что-то лучше Васи, Пети, Маши. Не воспитывайте в нем чувство превосходства.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Не нужно хвалить за каждую мелочь, иначе смысл похвалы теряется. И этим вы рискуете, что через некоторое время ребенок будет ожидать поощрения, чуть ли не за каждое свое действие. А в случае, если не дождется, будет в недоумении и растерянности.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332656"/>
            <a:ext cx="8136904" cy="541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 Старайтесь различать в похвале, что ребенку удается с легкостью, а что с трудом. Сильно не акцентируйте внимание на природных данных (силе, гибкости и т. п.) Напротив, обращайте внимание на достижения ребенка, которые даются ему не без усилий. Хвалите его, если он старается и не сдается. 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 Не надо обещать ребенку, что из него вырастит великий художник, танцор, певец, спортсмен. Подумайте, как в будущем он будет переживать, если ваши грандиозные ожидания не оправдаются. Но это не значит, что нужно говорить ему: «Тебе не добиться успехов в этом. У тебя нет способностей! ».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 Если вы уже похвалили ребенка за какое-то достижение, не следует через некоторое время пояснять ему, что на самом деле его успех был не так и велик. </a:t>
            </a:r>
          </a:p>
          <a:p>
            <a:pPr algn="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последнее…. «Если вы не знаете, за что похвалить ребенка, придумайте это! » – советует психиатр и психотерапевт В. Леви, в своей книге «Нестандартный ребенок».</a:t>
            </a:r>
            <a:r>
              <a:rPr lang="ru-RU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ea typeface="Calibri"/>
                <a:cs typeface="Times New Roman"/>
              </a:rPr>
            </a:b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974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9BB411764DC944AA7B28F5C0E62FFE" ma:contentTypeVersion="0" ma:contentTypeDescription="Создание документа." ma:contentTypeScope="" ma:versionID="4749fa0ebc4561d9d866723bca394ee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6PQ52NDQUCDJ-440-2874</_dlc_DocId>
    <_dlc_DocIdUrl xmlns="4c48e722-e5ee-4bb4-abb8-2d4075f5b3da">
      <Url>http://www.eduportal44.ru/Manturovo/mant_MDOU4/1/_layouts/15/DocIdRedir.aspx?ID=6PQ52NDQUCDJ-440-2874</Url>
      <Description>6PQ52NDQUCDJ-440-2874</Description>
    </_dlc_DocIdUrl>
  </documentManagement>
</p:properties>
</file>

<file path=customXml/itemProps1.xml><?xml version="1.0" encoding="utf-8"?>
<ds:datastoreItem xmlns:ds="http://schemas.openxmlformats.org/officeDocument/2006/customXml" ds:itemID="{4E544581-7C3A-4065-ACFE-E2905C0690E3}"/>
</file>

<file path=customXml/itemProps2.xml><?xml version="1.0" encoding="utf-8"?>
<ds:datastoreItem xmlns:ds="http://schemas.openxmlformats.org/officeDocument/2006/customXml" ds:itemID="{99961896-9ECE-4EF9-BFD9-0D72BCAE2767}"/>
</file>

<file path=customXml/itemProps3.xml><?xml version="1.0" encoding="utf-8"?>
<ds:datastoreItem xmlns:ds="http://schemas.openxmlformats.org/officeDocument/2006/customXml" ds:itemID="{EA4227F5-94A4-40D6-AA37-5DA33500265B}"/>
</file>

<file path=customXml/itemProps4.xml><?xml version="1.0" encoding="utf-8"?>
<ds:datastoreItem xmlns:ds="http://schemas.openxmlformats.org/officeDocument/2006/customXml" ds:itemID="{F088B926-DB93-49BB-BFF0-002AFDAD826E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520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«Воспитываем в детях доброту»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12</cp:revision>
  <dcterms:created xsi:type="dcterms:W3CDTF">2006-01-01T00:16:39Z</dcterms:created>
  <dcterms:modified xsi:type="dcterms:W3CDTF">2019-02-21T18:02:34Z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0x0101002C9BB411764DC944AA7B28F5C0E62FFE</vt:lpwstr>
  </property>
  <property fmtid="{D5CDD505-2E9C-101B-9397-08002B2CF9AE}" pid="3" name="_dlc_DocIdItemGuid">
    <vt:lpwstr>52f6a843-2ce1-4149-acc5-ab05778f18d2</vt:lpwstr>
  </property>
</Properties>
</file>