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9" r:id="rId3"/>
    <p:sldId id="276" r:id="rId4"/>
    <p:sldId id="258" r:id="rId5"/>
    <p:sldId id="259" r:id="rId6"/>
    <p:sldId id="257" r:id="rId7"/>
    <p:sldId id="271" r:id="rId8"/>
    <p:sldId id="290" r:id="rId9"/>
    <p:sldId id="279" r:id="rId10"/>
    <p:sldId id="288" r:id="rId11"/>
    <p:sldId id="280" r:id="rId12"/>
    <p:sldId id="274" r:id="rId13"/>
    <p:sldId id="278" r:id="rId14"/>
    <p:sldId id="287" r:id="rId15"/>
    <p:sldId id="282" r:id="rId16"/>
    <p:sldId id="283" r:id="rId17"/>
    <p:sldId id="285" r:id="rId18"/>
    <p:sldId id="291" r:id="rId19"/>
    <p:sldId id="284" r:id="rId20"/>
    <p:sldId id="260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Relationship Id="rId30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1385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 descr="C:\Users\Огонёк\Documents\акты проверки\Оформление участка\80335337_4505656_snegu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7000"/>
            <a:ext cx="8001000" cy="666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0375"/>
            <a:ext cx="8077200" cy="605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гонёк\Documents\акты проверки\Оформление участка\Np7BzX18-0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49038"/>
            <a:ext cx="4549415" cy="393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Огонёк\Documents\акты проверки\Оформление участка\img13.jpg"/>
          <p:cNvPicPr>
            <a:picLocks noChangeAspect="1" noChangeArrowheads="1"/>
          </p:cNvPicPr>
          <p:nvPr/>
        </p:nvPicPr>
        <p:blipFill rotWithShape="1">
          <a:blip r:embed="rId4"/>
          <a:srcRect l="4000" t="3405"/>
          <a:stretch/>
        </p:blipFill>
        <p:spPr bwMode="auto">
          <a:xfrm>
            <a:off x="4930415" y="533400"/>
            <a:ext cx="3984985" cy="5707022"/>
          </a:xfrm>
          <a:prstGeom prst="rect">
            <a:avLst/>
          </a:prstGeom>
          <a:noFill/>
        </p:spPr>
      </p:pic>
      <p:pic>
        <p:nvPicPr>
          <p:cNvPr id="4" name="Рисунок 3" descr="http://matantseva-maria.narod.ru/rospis/rospis.files/image01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188349"/>
            <a:ext cx="3238500" cy="249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гонёк\Documents\акты проверки\Оформление участка\Ded_Moroz_na_dom,_zakazat'_Deda_Moroza,_zakaz_Deda_Moroza,_Ded_Moroz_i_Snegurochka_na_dom,_Snegurochka,_Vse_pro_Snegurochku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734" y="680135"/>
            <a:ext cx="3434665" cy="343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Огонёк\Documents\акты проверки\Оформление участка\img21.jpg"/>
          <p:cNvPicPr>
            <a:picLocks noChangeAspect="1" noChangeArrowheads="1"/>
          </p:cNvPicPr>
          <p:nvPr/>
        </p:nvPicPr>
        <p:blipFill rotWithShape="1">
          <a:blip r:embed="rId4"/>
          <a:srcRect l="22581" r="23226"/>
          <a:stretch/>
        </p:blipFill>
        <p:spPr bwMode="auto">
          <a:xfrm>
            <a:off x="6858000" y="4419600"/>
            <a:ext cx="1600200" cy="2209800"/>
          </a:xfrm>
          <a:prstGeom prst="rect">
            <a:avLst/>
          </a:prstGeom>
          <a:noFill/>
        </p:spPr>
      </p:pic>
      <p:pic>
        <p:nvPicPr>
          <p:cNvPr id="1032" name="Picture 8" descr="C:\Users\Огонёк\Documents\акты проверки\Оформление участка\Ded_Moroz_na_dom,_zakazat'_Deda_Moroza,_zakaz_Deda_Moroza,_Ded_Moroz_i_Snegurochka_na_dom,_Snegurochka,_Vse_pro_Snegurochku_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6100" y="838200"/>
            <a:ext cx="3517900" cy="3517900"/>
          </a:xfrm>
          <a:prstGeom prst="rect">
            <a:avLst/>
          </a:prstGeom>
          <a:noFill/>
        </p:spPr>
      </p:pic>
      <p:pic>
        <p:nvPicPr>
          <p:cNvPr id="1036" name="Picture 12" descr="C:\Users\Огонёк\Documents\акты проверки\Оформление участка\img8.jpg"/>
          <p:cNvPicPr>
            <a:picLocks noChangeAspect="1" noChangeArrowheads="1"/>
          </p:cNvPicPr>
          <p:nvPr/>
        </p:nvPicPr>
        <p:blipFill rotWithShape="1">
          <a:blip r:embed="rId6"/>
          <a:srcRect b="3643"/>
          <a:stretch/>
        </p:blipFill>
        <p:spPr bwMode="auto">
          <a:xfrm>
            <a:off x="533400" y="4151436"/>
            <a:ext cx="1371600" cy="2325564"/>
          </a:xfrm>
          <a:prstGeom prst="rect">
            <a:avLst/>
          </a:prstGeom>
          <a:noFill/>
        </p:spPr>
      </p:pic>
      <p:pic>
        <p:nvPicPr>
          <p:cNvPr id="1037" name="Picture 13" descr="C:\Users\Огонёк\Documents\акты проверки\Оформление участка\img16.jpg"/>
          <p:cNvPicPr>
            <a:picLocks noChangeAspect="1" noChangeArrowheads="1"/>
          </p:cNvPicPr>
          <p:nvPr/>
        </p:nvPicPr>
        <p:blipFill rotWithShape="1">
          <a:blip r:embed="rId7"/>
          <a:srcRect l="20126"/>
          <a:stretch/>
        </p:blipFill>
        <p:spPr bwMode="auto">
          <a:xfrm>
            <a:off x="3721100" y="3869900"/>
            <a:ext cx="1450975" cy="1930825"/>
          </a:xfrm>
          <a:prstGeom prst="rect">
            <a:avLst/>
          </a:prstGeom>
          <a:noFill/>
        </p:spPr>
      </p:pic>
      <p:pic>
        <p:nvPicPr>
          <p:cNvPr id="1038" name="Picture 14" descr="C:\Users\Огонёк\Documents\акты проверки\Оформление участка\img16.jpg"/>
          <p:cNvPicPr>
            <a:picLocks noChangeAspect="1" noChangeArrowheads="1"/>
          </p:cNvPicPr>
          <p:nvPr/>
        </p:nvPicPr>
        <p:blipFill rotWithShape="1">
          <a:blip r:embed="rId7"/>
          <a:srcRect l="20126"/>
          <a:stretch/>
        </p:blipFill>
        <p:spPr bwMode="auto">
          <a:xfrm>
            <a:off x="4038600" y="381000"/>
            <a:ext cx="1374305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гонёк\Documents\акты проверки\Оформление участка\Ded_Moroz_na_dom,_zakazat'_Deda_Moroza,_zakaz_Deda_Moroza,_Ded_Moroz_i_Snegurochka_na_dom,_Snegurochka,_Vse_pro_Snegurochku_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04800"/>
            <a:ext cx="64008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Огонёк\Documents\акты проверки\Оформление участка\img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309" y="3733800"/>
            <a:ext cx="1219200" cy="2671863"/>
          </a:xfrm>
          <a:prstGeom prst="rect">
            <a:avLst/>
          </a:prstGeom>
          <a:noFill/>
        </p:spPr>
      </p:pic>
      <p:pic>
        <p:nvPicPr>
          <p:cNvPr id="3076" name="Picture 4" descr="C:\Users\Огонёк\Documents\акты проверки\Оформление участка\img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2117" y="3733800"/>
            <a:ext cx="1298028" cy="2895600"/>
          </a:xfrm>
          <a:prstGeom prst="rect">
            <a:avLst/>
          </a:prstGeom>
          <a:noFill/>
        </p:spPr>
      </p:pic>
      <p:pic>
        <p:nvPicPr>
          <p:cNvPr id="3077" name="Picture 5" descr="C:\Users\Огонёк\Documents\акты проверки\Оформление участка\img20 (1).jpg"/>
          <p:cNvPicPr>
            <a:picLocks noChangeAspect="1" noChangeArrowheads="1"/>
          </p:cNvPicPr>
          <p:nvPr/>
        </p:nvPicPr>
        <p:blipFill rotWithShape="1">
          <a:blip r:embed="rId6"/>
          <a:srcRect t="10169"/>
          <a:stretch/>
        </p:blipFill>
        <p:spPr bwMode="auto">
          <a:xfrm>
            <a:off x="7620000" y="762000"/>
            <a:ext cx="1284514" cy="2692400"/>
          </a:xfrm>
          <a:prstGeom prst="rect">
            <a:avLst/>
          </a:prstGeom>
          <a:noFill/>
        </p:spPr>
      </p:pic>
      <p:pic>
        <p:nvPicPr>
          <p:cNvPr id="7" name="Picture 4" descr="C:\Users\Огонёк\Documents\акты проверки\Оформление участка\img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762000"/>
            <a:ext cx="1229711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Огонёк\Documents\акты проверки\Оформление участка\f1bdfc432619e54c9813ded13386c68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72389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609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Составь узор</a:t>
            </a:r>
            <a:endParaRPr lang="ru-RU" sz="3200" b="1" dirty="0"/>
          </a:p>
        </p:txBody>
      </p:sp>
      <p:pic>
        <p:nvPicPr>
          <p:cNvPr id="1026" name="Picture 2" descr="C:\Users\Огонёк\Documents\акты проверки\Оформление участка\detsad-223630-14127921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676400"/>
            <a:ext cx="4978399" cy="3733800"/>
          </a:xfrm>
          <a:prstGeom prst="rect">
            <a:avLst/>
          </a:prstGeom>
          <a:noFill/>
        </p:spPr>
      </p:pic>
      <p:pic>
        <p:nvPicPr>
          <p:cNvPr id="1027" name="Picture 3" descr="C:\Users\Огонёк\Documents\акты проверки\Оформление участка\30902069-c8c2-9dd9-2845-39c5739f2bd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367031"/>
            <a:ext cx="3048000" cy="4403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гонёк\Documents\акты проверки\Оформление участка\img20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49782"/>
            <a:ext cx="7924800" cy="5930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atantseva-maria.narod.ru/rospis/rospis.files/image02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1981200" cy="2209800"/>
          </a:xfrm>
          <a:prstGeom prst="rect">
            <a:avLst/>
          </a:prstGeom>
          <a:noFill/>
        </p:spPr>
      </p:pic>
      <p:pic>
        <p:nvPicPr>
          <p:cNvPr id="3" name="Рисунок 2" descr="http://matantseva-maria.narod.ru/rospis/rospis.files/image0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762000"/>
            <a:ext cx="2286000" cy="2209800"/>
          </a:xfrm>
          <a:prstGeom prst="rect">
            <a:avLst/>
          </a:prstGeom>
          <a:noFill/>
        </p:spPr>
      </p:pic>
      <p:pic>
        <p:nvPicPr>
          <p:cNvPr id="4" name="Рисунок 3" descr="http://matantseva-maria.narod.ru/rospis/rospis.files/image02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838200"/>
            <a:ext cx="2590800" cy="2152650"/>
          </a:xfrm>
          <a:prstGeom prst="rect">
            <a:avLst/>
          </a:prstGeom>
          <a:noFill/>
        </p:spPr>
      </p:pic>
      <p:pic>
        <p:nvPicPr>
          <p:cNvPr id="5" name="Рисунок 4" descr="http://matantseva-maria.narod.ru/rospis/rospis.files/image03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581400"/>
            <a:ext cx="2362200" cy="2057400"/>
          </a:xfrm>
          <a:prstGeom prst="rect">
            <a:avLst/>
          </a:prstGeom>
          <a:noFill/>
        </p:spPr>
      </p:pic>
      <p:pic>
        <p:nvPicPr>
          <p:cNvPr id="6" name="Рисунок 5" descr="http://matantseva-maria.narod.ru/rospis/rospis.files/image030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3733800"/>
            <a:ext cx="2438400" cy="1933575"/>
          </a:xfrm>
          <a:prstGeom prst="rect">
            <a:avLst/>
          </a:prstGeom>
          <a:noFill/>
        </p:spPr>
      </p:pic>
      <p:pic>
        <p:nvPicPr>
          <p:cNvPr id="7" name="Рисунок 6" descr="http://matantseva-maria.narod.ru/rospis/rospis.files/image032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3886200"/>
            <a:ext cx="24384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имняя физ.минутка Снежин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250" r="11250"/>
          <a:stretch/>
        </p:blipFill>
        <p:spPr>
          <a:xfrm>
            <a:off x="304800" y="331839"/>
            <a:ext cx="8458200" cy="613901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гонёк\Documents\акты проверки\Оформление участка\imag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7200"/>
            <a:ext cx="8608968" cy="5790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гонёк\Documents\акты проверки\Оформление участка\83bbebd4fd09b36753cbf82ddc1a9c2c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"/>
            <a:ext cx="8119776" cy="608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гонёк\Documents\акты проверки\Оформление участка\s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354" y="457200"/>
            <a:ext cx="8965646" cy="6015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гонёк\Documents\акты проверки\Оформление участка\письм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58" y="609599"/>
            <a:ext cx="8614442" cy="5695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гонёк\Documents\акты проверки\Оформление участка\105926328_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9600"/>
            <a:ext cx="8246255" cy="5470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гонёк\Documents\акты проверки\Оформление участка\0_d10e0_8a849e0f_XL.jpg"/>
          <p:cNvPicPr>
            <a:picLocks noChangeAspect="1" noChangeArrowheads="1"/>
          </p:cNvPicPr>
          <p:nvPr/>
        </p:nvPicPr>
        <p:blipFill>
          <a:blip r:embed="rId3"/>
          <a:srcRect t="1453" r="3363"/>
          <a:stretch>
            <a:fillRect/>
          </a:stretch>
        </p:blipFill>
        <p:spPr bwMode="auto">
          <a:xfrm>
            <a:off x="215900" y="609600"/>
            <a:ext cx="8809026" cy="547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гонёк\Documents\акты проверки\Оформление участка\14812017503_f7fe974ca5_o.jpg"/>
          <p:cNvPicPr>
            <a:picLocks noChangeAspect="1" noChangeArrowheads="1"/>
          </p:cNvPicPr>
          <p:nvPr/>
        </p:nvPicPr>
        <p:blipFill>
          <a:blip r:embed="rId3"/>
          <a:srcRect b="3230"/>
          <a:stretch>
            <a:fillRect/>
          </a:stretch>
        </p:blipFill>
        <p:spPr bwMode="auto">
          <a:xfrm>
            <a:off x="609600" y="158352"/>
            <a:ext cx="8001000" cy="647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гонёк\Documents\акты проверки\Оформление участка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81000"/>
            <a:ext cx="4495800" cy="6002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гонёк\Documents\акты проверки\Оформление участка\46Кострома Снегурочка Терем кот Баюн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399"/>
            <a:ext cx="8536974" cy="5687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5.otzovik.com/2016/07/30/3596822/img/17017445.jpeg"/>
          <p:cNvPicPr>
            <a:picLocks noChangeAspect="1" noChangeArrowheads="1"/>
          </p:cNvPicPr>
          <p:nvPr/>
        </p:nvPicPr>
        <p:blipFill>
          <a:blip r:embed="rId3"/>
          <a:srcRect r="1875" b="10000"/>
          <a:stretch>
            <a:fillRect/>
          </a:stretch>
        </p:blipFill>
        <p:spPr bwMode="auto">
          <a:xfrm>
            <a:off x="226483" y="304800"/>
            <a:ext cx="8751006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гонёк\Documents\акты проверки\Оформление участка\img14.jpg"/>
          <p:cNvPicPr>
            <a:picLocks noChangeAspect="1" noChangeArrowheads="1"/>
          </p:cNvPicPr>
          <p:nvPr/>
        </p:nvPicPr>
        <p:blipFill>
          <a:blip r:embed="rId3"/>
          <a:srcRect l="5263" t="1855"/>
          <a:stretch>
            <a:fillRect/>
          </a:stretch>
        </p:blipFill>
        <p:spPr bwMode="auto">
          <a:xfrm>
            <a:off x="3227631" y="283660"/>
            <a:ext cx="5459169" cy="6197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matantseva-maria.narod.ru/rospis/rospis.files/image011.jpg"/>
          <p:cNvPicPr/>
          <p:nvPr/>
        </p:nvPicPr>
        <p:blipFill>
          <a:blip r:embed="rId4"/>
          <a:srcRect l="15385" t="23118" r="23077"/>
          <a:stretch>
            <a:fillRect/>
          </a:stretch>
        </p:blipFill>
        <p:spPr bwMode="auto">
          <a:xfrm>
            <a:off x="228600" y="3657600"/>
            <a:ext cx="2971800" cy="282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matantseva-maria.narod.ru/rospis/rospis.files/image01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04800"/>
            <a:ext cx="2590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6PQ52NDQUCDJ-440-2053</_dlc_DocId>
    <_dlc_DocIdUrl xmlns="4c48e722-e5ee-4bb4-abb8-2d4075f5b3da">
      <Url>http://www.eduportal44.ru/Manturovo/mant_MDOU4/1/_layouts/15/DocIdRedir.aspx?ID=6PQ52NDQUCDJ-440-2053</Url>
      <Description>6PQ52NDQUCDJ-440-2053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C9BB411764DC944AA7B28F5C0E62FFE" ma:contentTypeVersion="0" ma:contentTypeDescription="Создание документа." ma:contentTypeScope="" ma:versionID="4749fa0ebc4561d9d866723bca394eea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8a220eebd1fd7726bb29bddc0ee35786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0B8CDA-F7FD-4EF0-9CC6-FA9EB40D0958}"/>
</file>

<file path=customXml/itemProps2.xml><?xml version="1.0" encoding="utf-8"?>
<ds:datastoreItem xmlns:ds="http://schemas.openxmlformats.org/officeDocument/2006/customXml" ds:itemID="{119B9C89-A0DB-4D99-9596-4ACC97C69DC9}"/>
</file>

<file path=customXml/itemProps3.xml><?xml version="1.0" encoding="utf-8"?>
<ds:datastoreItem xmlns:ds="http://schemas.openxmlformats.org/officeDocument/2006/customXml" ds:itemID="{0E0B879C-F705-4D89-8AA9-98091CAFDE11}"/>
</file>

<file path=customXml/itemProps4.xml><?xml version="1.0" encoding="utf-8"?>
<ds:datastoreItem xmlns:ds="http://schemas.openxmlformats.org/officeDocument/2006/customXml" ds:itemID="{B904017C-A965-4516-9F0E-02C890182650}"/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2</Words>
  <Application>Microsoft Office PowerPoint</Application>
  <PresentationFormat>Экран (4:3)</PresentationFormat>
  <Paragraphs>1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Огонёк</dc:creator>
  <cp:lastModifiedBy>RePack by Diakov</cp:lastModifiedBy>
  <cp:revision>63</cp:revision>
  <dcterms:created xsi:type="dcterms:W3CDTF">2018-01-16T06:19:05Z</dcterms:created>
  <dcterms:modified xsi:type="dcterms:W3CDTF">2018-02-19T12:26:16Z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0x0101002C9BB411764DC944AA7B28F5C0E62FFE</vt:lpwstr>
  </property>
  <property fmtid="{D5CDD505-2E9C-101B-9397-08002B2CF9AE}" pid="3" name="_dlc_DocIdItemGuid">
    <vt:lpwstr>a404d73c-60c7-4cf9-975c-dbd640ead68b</vt:lpwstr>
  </property>
</Properties>
</file>