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56" r:id="rId4"/>
    <p:sldId id="262" r:id="rId5"/>
    <p:sldId id="267" r:id="rId6"/>
    <p:sldId id="257" r:id="rId7"/>
    <p:sldId id="258" r:id="rId8"/>
    <p:sldId id="263" r:id="rId9"/>
    <p:sldId id="259" r:id="rId10"/>
    <p:sldId id="264" r:id="rId11"/>
    <p:sldId id="265" r:id="rId12"/>
    <p:sldId id="26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летне-оздоровительный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786190"/>
            <a:ext cx="6400800" cy="1752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Соколова О.В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№4 «Огонек»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город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Костромской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11542658-stock-illustration-spring-melody-print-floral-pat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786050" cy="167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3174" y="214290"/>
            <a:ext cx="6143668" cy="11430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Музыкальное поздравление, для участников турслета, «Ромашковое лето 2018», посвященное Дню семьи, любви и верности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N0516.JPG"/>
          <p:cNvPicPr>
            <a:picLocks noChangeAspect="1"/>
          </p:cNvPicPr>
          <p:nvPr/>
        </p:nvPicPr>
        <p:blipFill>
          <a:blip r:embed="rId3" cstate="print"/>
          <a:srcRect t="16260" r="1219"/>
          <a:stretch>
            <a:fillRect/>
          </a:stretch>
        </p:blipFill>
        <p:spPr>
          <a:xfrm>
            <a:off x="1571604" y="1714488"/>
            <a:ext cx="6348276" cy="4036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9058" y="5857892"/>
            <a:ext cx="457203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Танцевальная композиция «Ромашка – символ доброты»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Кукольный спектакль «Заячья семейка»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детей 1 младшей группы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4194.JPG"/>
          <p:cNvPicPr>
            <a:picLocks noChangeAspect="1"/>
          </p:cNvPicPr>
          <p:nvPr/>
        </p:nvPicPr>
        <p:blipFill>
          <a:blip r:embed="rId2" cstate="print"/>
          <a:srcRect l="16242" t="9209"/>
          <a:stretch>
            <a:fillRect/>
          </a:stretch>
        </p:blipFill>
        <p:spPr>
          <a:xfrm>
            <a:off x="5286380" y="1643050"/>
            <a:ext cx="2925732" cy="2378548"/>
          </a:xfrm>
          <a:prstGeom prst="rect">
            <a:avLst/>
          </a:prstGeom>
        </p:spPr>
      </p:pic>
      <p:pic>
        <p:nvPicPr>
          <p:cNvPr id="6" name="Рисунок 5" descr="DSC04191.JPG"/>
          <p:cNvPicPr>
            <a:picLocks noChangeAspect="1"/>
          </p:cNvPicPr>
          <p:nvPr/>
        </p:nvPicPr>
        <p:blipFill>
          <a:blip r:embed="rId3" cstate="print"/>
          <a:srcRect b="16666"/>
          <a:stretch>
            <a:fillRect/>
          </a:stretch>
        </p:blipFill>
        <p:spPr>
          <a:xfrm>
            <a:off x="214282" y="1357299"/>
            <a:ext cx="4572032" cy="2857519"/>
          </a:xfrm>
          <a:prstGeom prst="rect">
            <a:avLst/>
          </a:prstGeom>
        </p:spPr>
      </p:pic>
      <p:pic>
        <p:nvPicPr>
          <p:cNvPr id="7" name="Рисунок 6" descr="DSC04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500570"/>
            <a:ext cx="2714612" cy="2035959"/>
          </a:xfrm>
          <a:prstGeom prst="rect">
            <a:avLst/>
          </a:prstGeom>
        </p:spPr>
      </p:pic>
      <p:pic>
        <p:nvPicPr>
          <p:cNvPr id="12" name="Рисунок 11" descr="DSC041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4500570"/>
            <a:ext cx="2643206" cy="1982405"/>
          </a:xfrm>
          <a:prstGeom prst="rect">
            <a:avLst/>
          </a:prstGeom>
        </p:spPr>
      </p:pic>
      <p:pic>
        <p:nvPicPr>
          <p:cNvPr id="14" name="Рисунок 13" descr="depositphotos_111542658-stock-illustration-spring-melody-print-floral-patter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786050" cy="167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Театрализованное представление  по ПДД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Колобку вернуться домой»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(средняя группа)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1431494"/>
            <a:ext cx="2897686" cy="2173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73" r="4972"/>
          <a:stretch/>
        </p:blipFill>
        <p:spPr>
          <a:xfrm>
            <a:off x="3500430" y="1428737"/>
            <a:ext cx="3156907" cy="214314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29256" y="3786190"/>
            <a:ext cx="3071802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знания правил дорожного движения: перехода улицы  по пешеходному  переходу, светофоре; понимать значение зелёного, жёлтого и красного сигналов светофора; довести до сознания детей, к чему может привести нарушение правил дорожного движения; воспитывать у детей желание изучать и соблюдать правила дорожного движения.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93" r="7240"/>
          <a:stretch/>
        </p:blipFill>
        <p:spPr>
          <a:xfrm>
            <a:off x="500034" y="3714752"/>
            <a:ext cx="4648200" cy="3006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40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Музыкальная игра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Светофорыч-Светофор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(Провели дети старшей группы для детей средней группы)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4246.JPG"/>
          <p:cNvPicPr>
            <a:picLocks noChangeAspect="1"/>
          </p:cNvPicPr>
          <p:nvPr/>
        </p:nvPicPr>
        <p:blipFill>
          <a:blip r:embed="rId2" cstate="print"/>
          <a:srcRect l="418" t="19055" r="2528"/>
          <a:stretch>
            <a:fillRect/>
          </a:stretch>
        </p:blipFill>
        <p:spPr>
          <a:xfrm>
            <a:off x="642910" y="1785926"/>
            <a:ext cx="4500594" cy="2815179"/>
          </a:xfrm>
          <a:prstGeom prst="rect">
            <a:avLst/>
          </a:prstGeom>
        </p:spPr>
      </p:pic>
      <p:pic>
        <p:nvPicPr>
          <p:cNvPr id="5" name="Рисунок 4" descr="DSC04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286256"/>
            <a:ext cx="3100140" cy="2325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2214554"/>
            <a:ext cx="185738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Красный – опасно,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Стой не ходи!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Желтый приготовься,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Зеленый – проходи!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407512" cy="224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571744"/>
            <a:ext cx="8229600" cy="37862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Создание условий для формирования эмоционально-положительного настроя, развития музыкальных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способностей.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условия, обеспечивающие охрану жизни и укрепления здоровья воспитанников;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 работу по развитию творческой активности;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умение созерцать и понимать прекрасное в окружающей природе, посредством музыкального воспитания;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двигательную активность посредством различных форм музыкальной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depositphotos_19414883-stock-photo-birds-music-design.jpg"/>
          <p:cNvPicPr>
            <a:picLocks noChangeAspect="1"/>
          </p:cNvPicPr>
          <p:nvPr/>
        </p:nvPicPr>
        <p:blipFill>
          <a:blip r:embed="rId2"/>
          <a:srcRect b="5172"/>
          <a:stretch>
            <a:fillRect/>
          </a:stretch>
        </p:blipFill>
        <p:spPr>
          <a:xfrm>
            <a:off x="2357422" y="142852"/>
            <a:ext cx="428625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582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Театрализованное представление детей средней и старшей групп, посвященное Дню России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Родина?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P80609-104106.jpg"/>
          <p:cNvPicPr>
            <a:picLocks noChangeAspect="1"/>
          </p:cNvPicPr>
          <p:nvPr/>
        </p:nvPicPr>
        <p:blipFill>
          <a:blip r:embed="rId3" cstate="print"/>
          <a:srcRect l="47903" t="32889" r="25362" b="44445"/>
          <a:stretch>
            <a:fillRect/>
          </a:stretch>
        </p:blipFill>
        <p:spPr>
          <a:xfrm>
            <a:off x="571472" y="3401046"/>
            <a:ext cx="2143140" cy="2422680"/>
          </a:xfrm>
          <a:prstGeom prst="rect">
            <a:avLst/>
          </a:prstGeom>
        </p:spPr>
      </p:pic>
      <p:pic>
        <p:nvPicPr>
          <p:cNvPr id="26" name="Рисунок 25" descr="DSC04120.JPG"/>
          <p:cNvPicPr>
            <a:picLocks noChangeAspect="1"/>
          </p:cNvPicPr>
          <p:nvPr/>
        </p:nvPicPr>
        <p:blipFill>
          <a:blip r:embed="rId4" cstate="print"/>
          <a:srcRect l="7240" t="6490" r="36497" b="3489"/>
          <a:stretch>
            <a:fillRect/>
          </a:stretch>
        </p:blipFill>
        <p:spPr>
          <a:xfrm>
            <a:off x="6715140" y="3309921"/>
            <a:ext cx="2000264" cy="2400317"/>
          </a:xfrm>
          <a:prstGeom prst="rect">
            <a:avLst/>
          </a:prstGeom>
        </p:spPr>
      </p:pic>
      <p:pic>
        <p:nvPicPr>
          <p:cNvPr id="34" name="Рисунок 33" descr="DSC04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500438"/>
            <a:ext cx="2865193" cy="21488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1472" y="1571612"/>
            <a:ext cx="778674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в детях чувство прекрасного: любовь к большой и малой родине.</a:t>
            </a:r>
            <a:b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умение услышать красоту музыки и поэтического слова;</a:t>
            </a:r>
            <a:r>
              <a:rPr lang="ru-RU" sz="1600" dirty="0" smtClean="0">
                <a:solidFill>
                  <a:srgbClr val="1D1B11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выразительно петь, читать стихи, произносить отчетливо слова;</a:t>
            </a:r>
            <a:b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D1B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действовать активно в музыкальных играх и танцах.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r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00042"/>
            <a:ext cx="1643074" cy="115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71472" y="5914228"/>
            <a:ext cx="200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Мама, папа, помогите,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ребенку расскажите,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Родиной зовёте.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вопрос ответ найдёте?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71868" y="5786454"/>
            <a:ext cx="214310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Библиотекарь, помогите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ребёнку расскажите,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Родиной зовёте.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вопрос ответ найдёте?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715140" y="5786454"/>
            <a:ext cx="2285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Дядя мэр, мне помогите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ребенку расскажите,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Родиной зовёте.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вопрос ответ найдёте.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122.JPG"/>
          <p:cNvPicPr>
            <a:picLocks noChangeAspect="1"/>
          </p:cNvPicPr>
          <p:nvPr/>
        </p:nvPicPr>
        <p:blipFill>
          <a:blip r:embed="rId2" cstate="print"/>
          <a:srcRect l="6115" t="16992" r="11741"/>
          <a:stretch>
            <a:fillRect/>
          </a:stretch>
        </p:blipFill>
        <p:spPr>
          <a:xfrm>
            <a:off x="5429256" y="500042"/>
            <a:ext cx="2786082" cy="2111535"/>
          </a:xfrm>
          <a:prstGeom prst="rect">
            <a:avLst/>
          </a:prstGeom>
        </p:spPr>
      </p:pic>
      <p:pic>
        <p:nvPicPr>
          <p:cNvPr id="4" name="Рисунок 3" descr="DSC04123.JPG"/>
          <p:cNvPicPr>
            <a:picLocks noChangeAspect="1"/>
          </p:cNvPicPr>
          <p:nvPr/>
        </p:nvPicPr>
        <p:blipFill>
          <a:blip r:embed="rId3" cstate="print"/>
          <a:srcRect t="18493" r="2739"/>
          <a:stretch>
            <a:fillRect/>
          </a:stretch>
        </p:blipFill>
        <p:spPr>
          <a:xfrm>
            <a:off x="142844" y="4214818"/>
            <a:ext cx="3864460" cy="2428892"/>
          </a:xfrm>
          <a:prstGeom prst="rect">
            <a:avLst/>
          </a:prstGeom>
        </p:spPr>
      </p:pic>
      <p:pic>
        <p:nvPicPr>
          <p:cNvPr id="5" name="Рисунок 4" descr="DSC04126.JPG"/>
          <p:cNvPicPr>
            <a:picLocks noChangeAspect="1"/>
          </p:cNvPicPr>
          <p:nvPr/>
        </p:nvPicPr>
        <p:blipFill>
          <a:blip r:embed="rId4" cstate="print"/>
          <a:srcRect l="12866" t="15492" r="9491"/>
          <a:stretch>
            <a:fillRect/>
          </a:stretch>
        </p:blipFill>
        <p:spPr>
          <a:xfrm>
            <a:off x="4071934" y="3571876"/>
            <a:ext cx="2743200" cy="2239314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1285860"/>
            <a:ext cx="492922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 - это большое и горячее сердце твоей мамы, которое любит тебя и переживает за тебя. Родина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любовь твоего папы, который всегда будет рядом, оберегая тебя от всякой беды. Родина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твой дом, тепло, уют и счастье в нём. Родина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твои соседи, друзья, твои кошка с собакой, это всё, кто дорог тебе. Родина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город, край, где ты родилась и живёшь. Родина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великая страна Россия, которой ты гордишься и в которой чувствуешь себя защищённой. И конечно же, Родина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ты сама и твоя чуткая детская душа.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80609-104755.jpg"/>
          <p:cNvPicPr>
            <a:picLocks noChangeAspect="1"/>
          </p:cNvPicPr>
          <p:nvPr/>
        </p:nvPicPr>
        <p:blipFill>
          <a:blip r:embed="rId5" cstate="print"/>
          <a:srcRect t="35556" r="12963" b="13333"/>
          <a:stretch>
            <a:fillRect/>
          </a:stretch>
        </p:blipFill>
        <p:spPr>
          <a:xfrm>
            <a:off x="6643702" y="4857760"/>
            <a:ext cx="2238376" cy="1752600"/>
          </a:xfrm>
          <a:prstGeom prst="rect">
            <a:avLst/>
          </a:prstGeom>
        </p:spPr>
      </p:pic>
      <p:pic>
        <p:nvPicPr>
          <p:cNvPr id="9" name="Рисунок 8" descr="1362660233_animaciya-flag-rossi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0"/>
            <a:ext cx="1000132" cy="133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110.JPG"/>
          <p:cNvPicPr>
            <a:picLocks noChangeAspect="1"/>
          </p:cNvPicPr>
          <p:nvPr/>
        </p:nvPicPr>
        <p:blipFill>
          <a:blip r:embed="rId2" cstate="print"/>
          <a:srcRect l="1473" t="20462"/>
          <a:stretch>
            <a:fillRect/>
          </a:stretch>
        </p:blipFill>
        <p:spPr>
          <a:xfrm>
            <a:off x="357158" y="3000372"/>
            <a:ext cx="5572164" cy="3373692"/>
          </a:xfrm>
          <a:prstGeom prst="rect">
            <a:avLst/>
          </a:prstGeom>
        </p:spPr>
      </p:pic>
      <p:pic>
        <p:nvPicPr>
          <p:cNvPr id="4" name="Рисунок 3" descr="DSC04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3481142" cy="261085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Музыкальная гостиная для детей средней и старшей групп «С музыкой дружны вы, дети!»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гостях бывший выпускник детского сада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Воспитывать будущих активных слушателей и ценителей классической музыки. Приобщать детей к классической музыке в живом исполнении.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4118.JPG"/>
          <p:cNvPicPr>
            <a:picLocks noChangeAspect="1"/>
          </p:cNvPicPr>
          <p:nvPr/>
        </p:nvPicPr>
        <p:blipFill>
          <a:blip r:embed="rId4" cstate="print"/>
          <a:srcRect l="18352" t="12023" r="17297" b="13429"/>
          <a:stretch>
            <a:fillRect/>
          </a:stretch>
        </p:blipFill>
        <p:spPr>
          <a:xfrm>
            <a:off x="6286512" y="4572008"/>
            <a:ext cx="2137749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День памяти и  скорби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0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3420193" cy="2214578"/>
          </a:xfrm>
          <a:prstGeom prst="rect">
            <a:avLst/>
          </a:prstGeom>
        </p:spPr>
      </p:pic>
      <p:pic>
        <p:nvPicPr>
          <p:cNvPr id="7" name="Рисунок 6" descr="DSCF0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643314"/>
            <a:ext cx="4294105" cy="2774416"/>
          </a:xfrm>
          <a:prstGeom prst="rect">
            <a:avLst/>
          </a:prstGeom>
        </p:spPr>
      </p:pic>
      <p:pic>
        <p:nvPicPr>
          <p:cNvPr id="8" name="Рисунок 7" descr="v_tizer_22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228600"/>
            <a:ext cx="1447800" cy="146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85918" y="1000108"/>
            <a:ext cx="73580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оспитывать у детей патриотизм и любовь к  Родине.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азвивать у детей чувства сострадания и гордости, за тех кто защищал нас и погиб на войне;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выражать свои  чувства в стихах.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1472" y="4857760"/>
            <a:ext cx="32861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Двадцать второе июня-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Скорби и памяти день,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был еще на кануне,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утром войны легла тень!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бы лет не минуло,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этого дня не забыть,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помним, что это все было,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боль от потерь не забыть.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300906" cy="114300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Экологический спектакль «Случай на болоте»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 мотивам сказки А.Гаршина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«Лягушка путешественница»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(средняя и старшая группы)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1285860"/>
            <a:ext cx="8286808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4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Сформировать экологическую культуру у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4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Образовательные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активизировать и закреплять знания об экологических проблемах;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активизировать и обогащать словарный запас;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учить говорить чётко, ритмично, договаривать окончания слов;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совершенствовать умение передавать характер персонажа с помощью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изменений тембра голоса, интонации, движений, пластики;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закреплять нормы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lang="ru-RU" sz="1600" u="sng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Р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азвивающие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развивать внимание, память, общую моторику, умение координировать речь с движением, плавность, переключаемость и целенаправленность движений, темп и ритм речи;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развивать диалогическую и монологическую речь, умение слушать друг друга, вступать в диалог по очереди;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формировать умение подбирать выразительную мимику, жесты для своих персонажей, использовать элементы пантомимы;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развивать навыки свободного общения.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lang="ru-RU" sz="1600" u="sng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В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оспитательные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воспитать гуманное и ответственное отношение к природе;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формировать навыки сотрудничества, взаимопонимания, доброжелательности, самостоятельности;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9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способствовать сплоченности детского коллектива.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SC04264.JPG"/>
          <p:cNvPicPr>
            <a:picLocks noChangeAspect="1"/>
          </p:cNvPicPr>
          <p:nvPr/>
        </p:nvPicPr>
        <p:blipFill>
          <a:blip r:embed="rId2" cstate="print"/>
          <a:srcRect l="2528" t="3583" r="2528" b="3583"/>
          <a:stretch>
            <a:fillRect/>
          </a:stretch>
        </p:blipFill>
        <p:spPr>
          <a:xfrm rot="5400000">
            <a:off x="6543657" y="614343"/>
            <a:ext cx="3000396" cy="220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181.JPG"/>
          <p:cNvPicPr>
            <a:picLocks noChangeAspect="1"/>
          </p:cNvPicPr>
          <p:nvPr/>
        </p:nvPicPr>
        <p:blipFill>
          <a:blip r:embed="rId2" cstate="print"/>
          <a:srcRect l="17368" t="27494" r="15117" b="7990"/>
          <a:stretch>
            <a:fillRect/>
          </a:stretch>
        </p:blipFill>
        <p:spPr>
          <a:xfrm>
            <a:off x="428596" y="3357562"/>
            <a:ext cx="3721395" cy="2667000"/>
          </a:xfrm>
          <a:prstGeom prst="rect">
            <a:avLst/>
          </a:prstGeom>
        </p:spPr>
      </p:pic>
      <p:pic>
        <p:nvPicPr>
          <p:cNvPr id="4" name="Рисунок 3" descr="DSC04186.JPG"/>
          <p:cNvPicPr>
            <a:picLocks noChangeAspect="1"/>
          </p:cNvPicPr>
          <p:nvPr/>
        </p:nvPicPr>
        <p:blipFill>
          <a:blip r:embed="rId3" cstate="print"/>
          <a:srcRect l="8365" t="24494" r="4990"/>
          <a:stretch>
            <a:fillRect/>
          </a:stretch>
        </p:blipFill>
        <p:spPr>
          <a:xfrm>
            <a:off x="4786314" y="3500438"/>
            <a:ext cx="3768807" cy="2463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997" y="602456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Выход лягушек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(дети старшей группы)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614364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Танец «Капельки-подружки»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(дети средней группы)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4185.JPG"/>
          <p:cNvPicPr>
            <a:picLocks noChangeAspect="1"/>
          </p:cNvPicPr>
          <p:nvPr/>
        </p:nvPicPr>
        <p:blipFill>
          <a:blip r:embed="rId4" cstate="print"/>
          <a:srcRect l="55275" t="30309" b="7803"/>
          <a:stretch>
            <a:fillRect/>
          </a:stretch>
        </p:blipFill>
        <p:spPr>
          <a:xfrm>
            <a:off x="4714876" y="428604"/>
            <a:ext cx="2528636" cy="2624289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1428736"/>
            <a:ext cx="3500430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Какая благодать на свете быть лягушкой!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Ловить мошек, комаров, славиться квакушкой.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Под летним теплым дождичком весело скакать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 с каплями-сестричками в салочки играть.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c3b213aaa8e.jpg"/>
          <p:cNvPicPr>
            <a:picLocks noChangeAspect="1"/>
          </p:cNvPicPr>
          <p:nvPr/>
        </p:nvPicPr>
        <p:blipFill>
          <a:blip r:embed="rId5"/>
          <a:srcRect t="6000" r="14000"/>
          <a:stretch>
            <a:fillRect/>
          </a:stretch>
        </p:blipFill>
        <p:spPr>
          <a:xfrm>
            <a:off x="142844" y="214290"/>
            <a:ext cx="1714512" cy="140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Музыкально-экологический досуг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 гости к Одуванчику»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(2 младшая группа)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F0297.JPG"/>
          <p:cNvPicPr>
            <a:picLocks noChangeAspect="1"/>
          </p:cNvPicPr>
          <p:nvPr/>
        </p:nvPicPr>
        <p:blipFill>
          <a:blip r:embed="rId3" cstate="print"/>
          <a:srcRect l="30833" t="6666" r="35834" b="41111"/>
          <a:stretch>
            <a:fillRect/>
          </a:stretch>
        </p:blipFill>
        <p:spPr>
          <a:xfrm>
            <a:off x="428596" y="1357298"/>
            <a:ext cx="1815830" cy="2133600"/>
          </a:xfrm>
          <a:prstGeom prst="rect">
            <a:avLst/>
          </a:prstGeom>
        </p:spPr>
      </p:pic>
      <p:pic>
        <p:nvPicPr>
          <p:cNvPr id="9" name="Рисунок 8" descr="DSCF0305.JPG"/>
          <p:cNvPicPr>
            <a:picLocks noChangeAspect="1"/>
          </p:cNvPicPr>
          <p:nvPr/>
        </p:nvPicPr>
        <p:blipFill>
          <a:blip r:embed="rId4" cstate="print"/>
          <a:srcRect t="3333" r="5833"/>
          <a:stretch>
            <a:fillRect/>
          </a:stretch>
        </p:blipFill>
        <p:spPr>
          <a:xfrm>
            <a:off x="228600" y="4191000"/>
            <a:ext cx="2895600" cy="2229356"/>
          </a:xfrm>
          <a:prstGeom prst="rect">
            <a:avLst/>
          </a:prstGeom>
        </p:spPr>
      </p:pic>
      <p:pic>
        <p:nvPicPr>
          <p:cNvPr id="11" name="Рисунок 10" descr="DSCF0323.JPG"/>
          <p:cNvPicPr>
            <a:picLocks noChangeAspect="1"/>
          </p:cNvPicPr>
          <p:nvPr/>
        </p:nvPicPr>
        <p:blipFill>
          <a:blip r:embed="rId5" cstate="print"/>
          <a:srcRect t="2128" r="12766"/>
          <a:stretch>
            <a:fillRect/>
          </a:stretch>
        </p:blipFill>
        <p:spPr>
          <a:xfrm>
            <a:off x="6553200" y="1524000"/>
            <a:ext cx="2354469" cy="1981200"/>
          </a:xfrm>
          <a:prstGeom prst="rect">
            <a:avLst/>
          </a:prstGeom>
        </p:spPr>
      </p:pic>
      <p:pic>
        <p:nvPicPr>
          <p:cNvPr id="13" name="Рисунок 12" descr="DSC04175.JPG"/>
          <p:cNvPicPr>
            <a:picLocks noChangeAspect="1"/>
          </p:cNvPicPr>
          <p:nvPr/>
        </p:nvPicPr>
        <p:blipFill>
          <a:blip r:embed="rId6" cstate="print"/>
          <a:srcRect t="12491" r="2739"/>
          <a:stretch>
            <a:fillRect/>
          </a:stretch>
        </p:blipFill>
        <p:spPr>
          <a:xfrm>
            <a:off x="5867400" y="4114800"/>
            <a:ext cx="3124200" cy="2108205"/>
          </a:xfrm>
          <a:prstGeom prst="rect">
            <a:avLst/>
          </a:prstGeom>
        </p:spPr>
      </p:pic>
      <p:pic>
        <p:nvPicPr>
          <p:cNvPr id="14" name="Рисунок 13" descr="DSCF03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1066800"/>
            <a:ext cx="3454400" cy="2590800"/>
          </a:xfrm>
          <a:prstGeom prst="rect">
            <a:avLst/>
          </a:prstGeom>
        </p:spPr>
      </p:pic>
      <p:pic>
        <p:nvPicPr>
          <p:cNvPr id="15" name="Рисунок 14" descr="DSC04170.JPG"/>
          <p:cNvPicPr>
            <a:picLocks noChangeAspect="1"/>
          </p:cNvPicPr>
          <p:nvPr/>
        </p:nvPicPr>
        <p:blipFill>
          <a:blip r:embed="rId8" cstate="print"/>
          <a:srcRect t="26370" r="6490"/>
          <a:stretch>
            <a:fillRect/>
          </a:stretch>
        </p:blipFill>
        <p:spPr>
          <a:xfrm>
            <a:off x="3352800" y="4343400"/>
            <a:ext cx="2281500" cy="23952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3505200"/>
            <a:ext cx="2362200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Носит одуванчик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Желтый сарафанчик.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3733800"/>
            <a:ext cx="28956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Подрастет - нарядится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беленькое платьице.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3581400"/>
            <a:ext cx="24384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Легкое, воздушное,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Ветерку послушное.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97727233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85728"/>
            <a:ext cx="904875" cy="904875"/>
          </a:xfrm>
          <a:prstGeom prst="rect">
            <a:avLst/>
          </a:prstGeom>
        </p:spPr>
      </p:pic>
      <p:pic>
        <p:nvPicPr>
          <p:cNvPr id="16" name="Рисунок 15" descr="18805998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396" y="5643578"/>
            <a:ext cx="954137" cy="85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6PQ52NDQUCDJ-440-2471</_dlc_DocId>
    <_dlc_DocIdUrl xmlns="4c48e722-e5ee-4bb4-abb8-2d4075f5b3da">
      <Url>http://www.eduportal44.ru/Manturovo/mant_MDOU4/1/_layouts/15/DocIdRedir.aspx?ID=6PQ52NDQUCDJ-440-2471</Url>
      <Description>6PQ52NDQUCDJ-440-2471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91438E-9FCE-406B-90F0-A1F628468314}"/>
</file>

<file path=customXml/itemProps2.xml><?xml version="1.0" encoding="utf-8"?>
<ds:datastoreItem xmlns:ds="http://schemas.openxmlformats.org/officeDocument/2006/customXml" ds:itemID="{DB8AFF64-B6CF-46B8-A192-BF1612EC421F}"/>
</file>

<file path=customXml/itemProps3.xml><?xml version="1.0" encoding="utf-8"?>
<ds:datastoreItem xmlns:ds="http://schemas.openxmlformats.org/officeDocument/2006/customXml" ds:itemID="{88C488C6-B736-4C35-9B87-3945817D5278}"/>
</file>

<file path=customXml/itemProps4.xml><?xml version="1.0" encoding="utf-8"?>
<ds:datastoreItem xmlns:ds="http://schemas.openxmlformats.org/officeDocument/2006/customXml" ds:itemID="{440FAA37-4C9C-487E-86D8-16227FCDEC75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397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Музыкальная деятельность  в летне-оздоровительный  период  2017-2018 уч.г. </vt:lpstr>
      <vt:lpstr>Слайд 2</vt:lpstr>
      <vt:lpstr>Театрализованное представление детей средней и старшей групп, посвященное Дню России «Что такое Родина?»</vt:lpstr>
      <vt:lpstr>Слайд 4</vt:lpstr>
      <vt:lpstr>Музыкальная гостиная для детей средней и старшей групп «С музыкой дружны вы, дети!» В гостях бывший выпускник детского сада</vt:lpstr>
      <vt:lpstr>Слайд 6</vt:lpstr>
      <vt:lpstr>Экологический спектакль «Случай на болоте»  по мотивам сказки А.Гаршина  «Лягушка путешественница»  (средняя и старшая группы)</vt:lpstr>
      <vt:lpstr>Слайд 8</vt:lpstr>
      <vt:lpstr>Музыкально-экологический досуг «В гости к Одуванчику»  (2 младшая группа)</vt:lpstr>
      <vt:lpstr>Музыкальное поздравление, для участников турслета, «Ромашковое лето 2018», посвященное Дню семьи, любви и верности</vt:lpstr>
      <vt:lpstr>Кукольный спектакль «Заячья семейка»  для детей 1 младшей группы</vt:lpstr>
      <vt:lpstr>Театрализованное представление  по ПДД «Поможем Колобку вернуться домой» (средняя группа)</vt:lpstr>
      <vt:lpstr>Музыкальная игра «Светофорыч-Светофор» (Провели дети старшей группы для детей средней группы)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43</cp:revision>
  <dcterms:created xsi:type="dcterms:W3CDTF">2017-08-23T16:34:29Z</dcterms:created>
  <dcterms:modified xsi:type="dcterms:W3CDTF">2018-07-25T13:17:53Z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164142a3-8485-4865-b067-8d86a733643b</vt:lpwstr>
  </property>
</Properties>
</file>