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556" autoAdjust="0"/>
    <p:restoredTop sz="94660"/>
  </p:normalViewPr>
  <p:slideViewPr>
    <p:cSldViewPr>
      <p:cViewPr varScale="1">
        <p:scale>
          <a:sx n="81" d="100"/>
          <a:sy n="81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11/22/2015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533401"/>
            <a:ext cx="63246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Информационно-творческий проект на тему:</a:t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 «Никто не забыт, ничто не забыто»</a:t>
            </a:r>
          </a:p>
          <a:p>
            <a:pPr algn="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</a:p>
          <a:p>
            <a:pPr algn="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МБДОУ Д\С № 4 «Огонек» </a:t>
            </a:r>
          </a:p>
          <a:p>
            <a:pPr algn="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Костромская область </a:t>
            </a:r>
            <a:r>
              <a:rPr lang="ru-RU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городской </a:t>
            </a:r>
          </a:p>
          <a:p>
            <a:pPr algn="r"/>
            <a:r>
              <a:rPr lang="ru-RU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округ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Мантурово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Смирнова Г.В.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6477000"/>
          </a:xfrm>
        </p:spPr>
        <p:txBody>
          <a:bodyPr>
            <a:normAutofit fontScale="90000"/>
          </a:bodyPr>
          <a:lstStyle/>
          <a:p>
            <a:r>
              <a:rPr lang="ru-RU" sz="1100" u="sng" dirty="0" smtClean="0"/>
              <a:t> </a:t>
            </a:r>
            <a: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Третий заключительный этап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проекта,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детей в празднике, посвященном Дню Победы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Ожидаемый, конечный  результат:  </a:t>
            </a:r>
            <a:b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Конечный результат работы над проектом меня очень обрадовал: родители приняли активное участие в оснащении развивающей среды в группе – в создании мини-музея с военной техникой с железной дорогой и вагонами военных времен, в подготовке презентаций о земляках героях, в подборе иллюстративного материала для занятий на военную тематику, пополнили группу художественной литературой на военную тему, очень активно участвовали в различных акциях.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результате в течении работы над проектом вовлеченность родителей составила свыше 90% родителей, которые явно были заинтересованы темой «Патриотическое воспитание детей старшего возраста через проектный метод»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концу проекта  дети отвечали  на вопросы: «Почему мы должны защищать нашу Родину от врагов, беречь и охранять?», «Что значит любить свою Родину?» </a:t>
            </a:r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11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ходе работы над проектом были проведены:</a:t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Встреча с детьми войны «Мир для нас всего дороже»</a:t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J:\Все фото д с\P4010072.JPG"/>
          <p:cNvPicPr>
            <a:picLocks noChangeAspect="1" noChangeArrowheads="1"/>
          </p:cNvPicPr>
          <p:nvPr/>
        </p:nvPicPr>
        <p:blipFill>
          <a:blip r:embed="rId2" cstate="print"/>
          <a:srcRect l="9836" t="6011" b="10929"/>
          <a:stretch>
            <a:fillRect/>
          </a:stretch>
        </p:blipFill>
        <p:spPr bwMode="auto">
          <a:xfrm>
            <a:off x="4455042" y="3657600"/>
            <a:ext cx="4536558" cy="304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" name="Рисунок 2" descr="L:\DCIM\133OLYMP\P40100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5181600" cy="3276600"/>
          </a:xfrm>
          <a:prstGeom prst="flowChartAlternateProcess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20574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Родительская гостиная на тему: «Патриотическое воспитание через проектный метод» с показом НОД с детьми «Наш город в истории Победы»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первой вводной части дети рассмотрели слайд «День победы», Ульяна рассказала стихотворение «Что такое День Победы» и дети постарались ответить на вопрос «Что такое День Победы?»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дрей\Desktop\СПОРТИВНАЯ СЕМЬЯ\IMG_4994.JPG"/>
          <p:cNvPicPr>
            <a:picLocks noChangeAspect="1" noChangeArrowheads="1"/>
          </p:cNvPicPr>
          <p:nvPr/>
        </p:nvPicPr>
        <p:blipFill>
          <a:blip r:embed="rId2" cstate="print"/>
          <a:srcRect l="9868" t="22414" r="13158"/>
          <a:stretch>
            <a:fillRect/>
          </a:stretch>
        </p:blipFill>
        <p:spPr bwMode="auto">
          <a:xfrm>
            <a:off x="5791200" y="2590800"/>
            <a:ext cx="2971800" cy="411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2" descr="Лента новостей АТ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76600"/>
            <a:ext cx="5000660" cy="301468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70611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второй основной части занятия  дети отвечали на вопросы: «За что солдаты отдавали свою жизнь на войне?», подбирали слова-определения: «Каким должен быть  настоящий солдат?», рассказывали как в нашем городе чтят память погибших воинов в Великую Отечественную Войну – в нашем городе есть памятник Воину-Освободителю, есть улицы, названные в честь мантуровцев героев Советского Союза.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Ульяна рассказывала о том, что в поселке Северном есть улица, названая в честь героя Советского Союза Черемохина Ивана Алексеевича и  коротко о его военной биографии и какими медалями он был награжден.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Денис рассказал о том, что есть и улица Котлова Анатолия Георгиевича  и также коротко о его военной биографии.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Брат Андрея – Игорь рассказал об улице Бродюк Владимира Владимировича и также коротко о его военной биографии.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СПОРТИВНАЯ СЕМЬЯ\IMG_4995.JPG"/>
          <p:cNvPicPr>
            <a:picLocks noChangeAspect="1" noChangeArrowheads="1"/>
          </p:cNvPicPr>
          <p:nvPr/>
        </p:nvPicPr>
        <p:blipFill>
          <a:blip r:embed="rId2" cstate="print"/>
          <a:srcRect l="10526" t="24444" r="16447" b="20000"/>
          <a:stretch>
            <a:fillRect/>
          </a:stretch>
        </p:blipFill>
        <p:spPr bwMode="auto">
          <a:xfrm>
            <a:off x="5791200" y="1905000"/>
            <a:ext cx="3048000" cy="457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" name="Рисунок 2" descr="http://www.manturovo.org/i/u/09(72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200400"/>
            <a:ext cx="221457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manturovo.org/i/u/01(2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85800"/>
            <a:ext cx="250033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9" descr="http://www.manturovo.org/i/u/03(12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267200"/>
            <a:ext cx="2214578" cy="2428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35052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Герой Советского Союза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Котлов Анатолий Георгиевич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24200" y="22098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Герой Советского Союза Черемохин Иван Алексеевич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Герой Советского Союза Бродюк Владимир Владимирович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58191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Затем дети рассмотрели конверт для письма современный и сложенное треугольником фронтовое письмо и объяснили чем они различаются. Затем Денис рассказал  стихотворение  Е. Трутневой «Фронтовой треугольник» и дети вместе с родителями по схеме попытались такой треугольник сделать, подписали его и сложили в почтовый ящик.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ндрей\Desktop\СПОРТИВНАЯ СЕМЬЯ\IMG_4997.JPG"/>
          <p:cNvPicPr>
            <a:picLocks noChangeAspect="1" noChangeArrowheads="1"/>
          </p:cNvPicPr>
          <p:nvPr/>
        </p:nvPicPr>
        <p:blipFill>
          <a:blip r:embed="rId2" cstate="print"/>
          <a:srcRect b="25926"/>
          <a:stretch>
            <a:fillRect/>
          </a:stretch>
        </p:blipFill>
        <p:spPr bwMode="auto">
          <a:xfrm>
            <a:off x="457200" y="2526322"/>
            <a:ext cx="3810000" cy="410307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075" name="Picture 3" descr="C:\Users\Андрей\Desktop\СПОРТИВНАЯ СЕМЬЯ\IMG_5000.JPG"/>
          <p:cNvPicPr>
            <a:picLocks noChangeAspect="1" noChangeArrowheads="1"/>
          </p:cNvPicPr>
          <p:nvPr/>
        </p:nvPicPr>
        <p:blipFill>
          <a:blip r:embed="rId3" cstate="print"/>
          <a:srcRect l="24167" t="15954" r="25000"/>
          <a:stretch>
            <a:fillRect/>
          </a:stretch>
        </p:blipFill>
        <p:spPr bwMode="auto">
          <a:xfrm>
            <a:off x="5257800" y="2743200"/>
            <a:ext cx="3657600" cy="371686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05800" cy="5913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 Вика рассказала стихотворение Е. Трутневой «Фронтовая сестричка»  а дети рассказали кем могли быть женщины на фронте.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ндрей\Desktop\СПОРТИВНАЯ СЕМЬЯ\IMG_5003.JPG"/>
          <p:cNvPicPr>
            <a:picLocks noChangeAspect="1" noChangeArrowheads="1"/>
          </p:cNvPicPr>
          <p:nvPr/>
        </p:nvPicPr>
        <p:blipFill>
          <a:blip r:embed="rId2" cstate="print"/>
          <a:srcRect l="8553" t="16667" r="20395" b="20000"/>
          <a:stretch>
            <a:fillRect/>
          </a:stretch>
        </p:blipFill>
        <p:spPr bwMode="auto">
          <a:xfrm>
            <a:off x="2971800" y="2057400"/>
            <a:ext cx="3505200" cy="457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97231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Затем детям было предложено ответить на вопрос «Без чего солдат не сможет защищаться?» и предложено выставить на мольберт карточки с оружием и вооружением какое требуется современному солдату и какое оружие требовалось в старину богатырям.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ндрей\Desktop\СПОРТИВНАЯ СЕМЬЯ\IMG_5004.JPG"/>
          <p:cNvPicPr>
            <a:picLocks noChangeAspect="1" noChangeArrowheads="1"/>
          </p:cNvPicPr>
          <p:nvPr/>
        </p:nvPicPr>
        <p:blipFill>
          <a:blip r:embed="rId2" cstate="print"/>
          <a:srcRect t="25556" b="4444"/>
          <a:stretch>
            <a:fillRect/>
          </a:stretch>
        </p:blipFill>
        <p:spPr bwMode="auto">
          <a:xfrm>
            <a:off x="5029200" y="1828800"/>
            <a:ext cx="3860800" cy="4800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0" name="Picture 2" descr="J:\Все фото д с\P4270497.JPG"/>
          <p:cNvPicPr>
            <a:picLocks noChangeAspect="1" noChangeArrowheads="1"/>
          </p:cNvPicPr>
          <p:nvPr/>
        </p:nvPicPr>
        <p:blipFill>
          <a:blip r:embed="rId3" cstate="print"/>
          <a:srcRect l="9167" t="3333" r="16667"/>
          <a:stretch>
            <a:fillRect/>
          </a:stretch>
        </p:blipFill>
        <p:spPr bwMode="auto">
          <a:xfrm>
            <a:off x="381000" y="1905000"/>
            <a:ext cx="4114800" cy="457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242011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заключительной третьей части дети постарались ответить на вопросы: «Как в этот день вся страна поздравляет ветеранов, вспоминает героев той войны? Как мы еще можем помочь тем ветеранам, которые живут рядом с нами по-соседству?» 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 было предложено посмотреть на слайдах каким был салют Победы 9 Мая 1945 года и создать самим  поздравительный салют для всех ветеранов.</a:t>
            </a: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ндрей\Desktop\СПОРТИВНАЯ СЕМЬЯ\IMG_5007.JPG"/>
          <p:cNvPicPr>
            <a:picLocks noChangeAspect="1" noChangeArrowheads="1"/>
          </p:cNvPicPr>
          <p:nvPr/>
        </p:nvPicPr>
        <p:blipFill>
          <a:blip r:embed="rId2" cstate="print"/>
          <a:srcRect t="-330" r="5000"/>
          <a:stretch>
            <a:fillRect/>
          </a:stretch>
        </p:blipFill>
        <p:spPr bwMode="auto">
          <a:xfrm>
            <a:off x="228600" y="1981200"/>
            <a:ext cx="8686800" cy="4724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Итоговым мероприятием проекта было занятие на тему: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«Родина. Любовь к Отечеству»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ндрей\Desktop\СПОРТИВНАЯ СЕМЬЯ\IMG_5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33800"/>
            <a:ext cx="4343400" cy="29022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6" name="Picture 2" descr="J:\Все фото д с\P513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514600"/>
            <a:ext cx="4343400" cy="32575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61722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Актуальность темы: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«Никто не забыт – ничто не забыто…»  Сколько раз мы слышали эти слова, к сожалению,  подрастающее поколение все чаще имеет поверхностное представление о событиях исторического наследия страны. Известна истина: что заложено  в человеке в начале жизни, то остается навсегда. Эти слова определяют необходимость воспитания патриотизма у дошкольников, которые  способствуют формированию  чувства уважения к традициям нашей страны, почитанию старшего поколения, бережного отношения к памяти прошлого. Одной из главных задач в дошкольном возрасте считается: воспитание патриотических чувств. Знание истории родной страны необходимо для подрастающего поколения. Знакомство детей с Великой Отечественной Войной помогает узнать историю своей страны. Дети дошкольного возраста имеют очень слабое представление о Дне победы, они не испытывают чувства гордости за свою Родину, за героев победителей в Великой Отечественной войне. Таким образом, было принято разработать проект «Никто не забыт, ничто не забыто».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97e39409eafa15cfade545c71f02d18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8600"/>
            <a:ext cx="2943225" cy="94183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247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Оснащение предметно-развивающей среды  дидактически-иллюстративным материалом, художественной литературой.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ндрей\Desktop\IMG_4991.JPG"/>
          <p:cNvPicPr>
            <a:picLocks noChangeAspect="1" noChangeArrowheads="1"/>
          </p:cNvPicPr>
          <p:nvPr/>
        </p:nvPicPr>
        <p:blipFill>
          <a:blip r:embed="rId2" cstate="print"/>
          <a:srcRect l="1891" t="22916" r="12993" b="7291"/>
          <a:stretch>
            <a:fillRect/>
          </a:stretch>
        </p:blipFill>
        <p:spPr bwMode="auto">
          <a:xfrm>
            <a:off x="228600" y="2971800"/>
            <a:ext cx="3352800" cy="37195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28600" y="205740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в акции «Подарок ветерану»</a:t>
            </a:r>
            <a:endParaRPr lang="ru-RU" sz="2400" dirty="0"/>
          </a:p>
        </p:txBody>
      </p:sp>
      <p:pic>
        <p:nvPicPr>
          <p:cNvPr id="5" name="Picture 2" descr="C:\Users\Андрей\Desktop\IMG_4993.JPG"/>
          <p:cNvPicPr>
            <a:picLocks noChangeAspect="1" noChangeArrowheads="1"/>
          </p:cNvPicPr>
          <p:nvPr/>
        </p:nvPicPr>
        <p:blipFill>
          <a:blip r:embed="rId3" cstate="print"/>
          <a:srcRect l="6749" t="846" r="4908"/>
          <a:stretch>
            <a:fillRect/>
          </a:stretch>
        </p:blipFill>
        <p:spPr bwMode="auto">
          <a:xfrm>
            <a:off x="4114800" y="3276600"/>
            <a:ext cx="4800600" cy="3429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114800" y="1981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Оформление выставки с иллюстрациями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«Они сражались за Родину» и последующие беседы с детьми</a:t>
            </a:r>
            <a:endParaRPr lang="ru-RU" sz="20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4600" y="533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папки-передвижки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«Дети войны»</a:t>
            </a:r>
            <a:endParaRPr lang="ru-RU" sz="2400" dirty="0"/>
          </a:p>
        </p:txBody>
      </p:sp>
      <p:pic>
        <p:nvPicPr>
          <p:cNvPr id="3" name="Picture 2" descr="C:\Users\Андрей\Desktop\IMG_4971.JPG"/>
          <p:cNvPicPr>
            <a:picLocks noChangeAspect="1" noChangeArrowheads="1"/>
          </p:cNvPicPr>
          <p:nvPr/>
        </p:nvPicPr>
        <p:blipFill>
          <a:blip r:embed="rId2" cstate="print"/>
          <a:srcRect l="18156" t="6666" r="10535"/>
          <a:stretch>
            <a:fillRect/>
          </a:stretch>
        </p:blipFill>
        <p:spPr bwMode="auto">
          <a:xfrm>
            <a:off x="2285984" y="1500174"/>
            <a:ext cx="4071966" cy="207170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3" descr="C:\Users\Андрей\Desktop\IMG_4969.JPG"/>
          <p:cNvPicPr>
            <a:picLocks noChangeAspect="1" noChangeArrowheads="1"/>
          </p:cNvPicPr>
          <p:nvPr/>
        </p:nvPicPr>
        <p:blipFill>
          <a:blip r:embed="rId3" cstate="print"/>
          <a:srcRect t="38898" r="6250" b="9755"/>
          <a:stretch>
            <a:fillRect/>
          </a:stretch>
        </p:blipFill>
        <p:spPr bwMode="auto">
          <a:xfrm>
            <a:off x="285720" y="3714752"/>
            <a:ext cx="8572528" cy="26432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esktop\IMG_4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8001024" cy="45042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33600" y="4572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Чтение с детьми книг о Великой Отечественной Войне</a:t>
            </a:r>
            <a:endParaRPr lang="ru-RU" sz="28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esktop\IMG_4963.JPG"/>
          <p:cNvPicPr>
            <a:picLocks noChangeAspect="1" noChangeArrowheads="1"/>
          </p:cNvPicPr>
          <p:nvPr/>
        </p:nvPicPr>
        <p:blipFill>
          <a:blip r:embed="rId2" cstate="print"/>
          <a:srcRect t="6980" r="7031"/>
          <a:stretch>
            <a:fillRect/>
          </a:stretch>
        </p:blipFill>
        <p:spPr bwMode="auto">
          <a:xfrm>
            <a:off x="2643174" y="1357298"/>
            <a:ext cx="4357686" cy="290514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" name="Picture 3" descr="C:\Users\Андрей\Desktop\IMG_4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962398"/>
            <a:ext cx="4714908" cy="28151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4" descr="C:\Users\Андрей\Desktop\IMG_4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690" y="4071942"/>
            <a:ext cx="4191310" cy="25717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667000" y="1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Знакомство и рассматривание иллюстраций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«Города-герои»</a:t>
            </a:r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ндрей\Desktop\IMG_4967.JPG"/>
          <p:cNvPicPr>
            <a:picLocks noChangeAspect="1" noChangeArrowheads="1"/>
          </p:cNvPicPr>
          <p:nvPr/>
        </p:nvPicPr>
        <p:blipFill>
          <a:blip r:embed="rId2" cstate="print"/>
          <a:srcRect l="9375" t="5592" r="7812"/>
          <a:stretch>
            <a:fillRect/>
          </a:stretch>
        </p:blipFill>
        <p:spPr bwMode="auto">
          <a:xfrm>
            <a:off x="2514600" y="152400"/>
            <a:ext cx="4000528" cy="2362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3" descr="C:\Users\Андрей\Desktop\IMG_4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514600"/>
            <a:ext cx="7929586" cy="413194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8200" y="228600"/>
            <a:ext cx="335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Рисунки детей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«Военная форма»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Picture 2" descr="C:\Users\Андрей\Desktop\IMG_4961.JPG"/>
          <p:cNvPicPr>
            <a:picLocks noChangeAspect="1" noChangeArrowheads="1"/>
          </p:cNvPicPr>
          <p:nvPr/>
        </p:nvPicPr>
        <p:blipFill>
          <a:blip r:embed="rId2" cstate="print"/>
          <a:srcRect l="11102" t="51042" r="61143" b="26041"/>
          <a:stretch>
            <a:fillRect/>
          </a:stretch>
        </p:blipFill>
        <p:spPr bwMode="auto">
          <a:xfrm>
            <a:off x="357158" y="214290"/>
            <a:ext cx="2428892" cy="31432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3" descr="C:\Users\Андрей\Desktop\IMG_4961.JPG"/>
          <p:cNvPicPr>
            <a:picLocks noChangeAspect="1" noChangeArrowheads="1"/>
          </p:cNvPicPr>
          <p:nvPr/>
        </p:nvPicPr>
        <p:blipFill>
          <a:blip r:embed="rId3" cstate="print"/>
          <a:srcRect l="40748" t="55208" r="33347" b="23958"/>
          <a:stretch>
            <a:fillRect/>
          </a:stretch>
        </p:blipFill>
        <p:spPr bwMode="auto">
          <a:xfrm>
            <a:off x="928662" y="3643314"/>
            <a:ext cx="2500330" cy="292895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4" descr="C:\Users\Андрей\Desktop\IMG_4961.JPG"/>
          <p:cNvPicPr>
            <a:picLocks noChangeAspect="1" noChangeArrowheads="1"/>
          </p:cNvPicPr>
          <p:nvPr/>
        </p:nvPicPr>
        <p:blipFill>
          <a:blip r:embed="rId4" cstate="print"/>
          <a:srcRect l="66653" t="59375" r="7442" b="20833"/>
          <a:stretch>
            <a:fillRect/>
          </a:stretch>
        </p:blipFill>
        <p:spPr bwMode="auto">
          <a:xfrm>
            <a:off x="3714744" y="1785926"/>
            <a:ext cx="2500330" cy="30003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5" descr="C:\Users\Андрей\Desktop\IMG_4961.JPG"/>
          <p:cNvPicPr>
            <a:picLocks noChangeAspect="1" noChangeArrowheads="1"/>
          </p:cNvPicPr>
          <p:nvPr/>
        </p:nvPicPr>
        <p:blipFill>
          <a:blip r:embed="rId5" cstate="print"/>
          <a:srcRect t="73958" r="70354" b="5208"/>
          <a:stretch>
            <a:fillRect/>
          </a:stretch>
        </p:blipFill>
        <p:spPr bwMode="auto">
          <a:xfrm>
            <a:off x="6500826" y="3786190"/>
            <a:ext cx="2214578" cy="285752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151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смотре-конкурсе военной песни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J:\Все фото д с\P4290571.JPG"/>
          <p:cNvPicPr>
            <a:picLocks noChangeAspect="1" noChangeArrowheads="1"/>
          </p:cNvPicPr>
          <p:nvPr/>
        </p:nvPicPr>
        <p:blipFill>
          <a:blip r:embed="rId2" cstate="print"/>
          <a:srcRect t="17778" r="4167"/>
          <a:stretch>
            <a:fillRect/>
          </a:stretch>
        </p:blipFill>
        <p:spPr bwMode="auto">
          <a:xfrm>
            <a:off x="118419" y="1447800"/>
            <a:ext cx="5063181" cy="33740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051" name="Picture 3" descr="J:\Все фото д с\P4290516.JPG"/>
          <p:cNvPicPr>
            <a:picLocks noChangeAspect="1" noChangeArrowheads="1"/>
          </p:cNvPicPr>
          <p:nvPr/>
        </p:nvPicPr>
        <p:blipFill>
          <a:blip r:embed="rId3" cstate="print"/>
          <a:srcRect l="26136" t="7576" r="19318" b="6061"/>
          <a:stretch>
            <a:fillRect/>
          </a:stretch>
        </p:blipFill>
        <p:spPr bwMode="auto">
          <a:xfrm>
            <a:off x="5334000" y="2362200"/>
            <a:ext cx="3657600" cy="4343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151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Поздравление ветеранов с Днем Победы!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J:\нравственно-патриотическое воспитание в средней группе 2015\поздравление ветеранов (5).JPG"/>
          <p:cNvPicPr>
            <a:picLocks noChangeAspect="1" noChangeArrowheads="1"/>
          </p:cNvPicPr>
          <p:nvPr/>
        </p:nvPicPr>
        <p:blipFill>
          <a:blip r:embed="rId2" cstate="print"/>
          <a:srcRect l="16388"/>
          <a:stretch>
            <a:fillRect/>
          </a:stretch>
        </p:blipFill>
        <p:spPr bwMode="auto">
          <a:xfrm>
            <a:off x="304800" y="2209800"/>
            <a:ext cx="3803691" cy="313851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1027" name="Picture 3" descr="J:\нравственно-патриотическое воспитание в средней группе 2015\поздравление ветеранов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124200"/>
            <a:ext cx="4743490" cy="340521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во Всероссийской акции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«Сирень Победы»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5" descr="P5050601.JPG"/>
          <p:cNvPicPr>
            <a:picLocks noChangeAspect="1"/>
          </p:cNvPicPr>
          <p:nvPr/>
        </p:nvPicPr>
        <p:blipFill>
          <a:blip r:embed="rId2"/>
          <a:srcRect l="14999" r="19167" b="7777"/>
          <a:stretch>
            <a:fillRect/>
          </a:stretch>
        </p:blipFill>
        <p:spPr bwMode="auto">
          <a:xfrm>
            <a:off x="2971800" y="2133600"/>
            <a:ext cx="4061697" cy="4267200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C:\Users\анжела\Desktop\Разное\9 мая\2808332-29d23cce616a86e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177165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467600" cy="6172200"/>
          </a:xfrm>
        </p:spPr>
        <p:txBody>
          <a:bodyPr>
            <a:normAutofit fontScale="9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Создать условия для совершенствования знаний об истории родной страны, о Великой Отечественной войне, знаменательном событии «День победы», воспитание патриотизма у старших дошкольников, чувства гордости за подвиг нашего народа в Великой Отечественной войне.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1. Познакомить детей с понятием «День победы», 9 мая, ветераны, герои войны, памятники, посвящённые погибшим героям.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Обобщить и расширить знания детей о Великой Отечественной войне, о городах-героях; героях – земляках;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Дать представления о героях войны, о том, как народ чтит их память;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Развивать познавательный интерес к истории своей Родины;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Обогащать и развивать словарный запас детей, познакомить с произведениями художественной литературы и музыкой военных лет;  проводить работу с родителями, привлекая их к патриотическому воспитанию в семье;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Воспитывать уважение к подвигам бойцов и командиров, гордость за свой народ, любовь к Родине.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305800" cy="3352800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 воспитанников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 группы.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Сотрудники ДОУ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 3 недели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20.04.2015 – 12.05.2015г.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97e39409eafa15cfade545c71f02d18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398008"/>
            <a:ext cx="3933825" cy="125882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305800" cy="43251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результат: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Оснащение предметно-развивающей среды на время проекта необходимым дидактически-иллюстративным материалом, художественной литературой. Формирование начальных знаний о Великой Отечественной Войне, солдатах, Дне Победы, героях – мантуровцах, получивших звание Герой Советского Союза. Воспитание стойких патриотических чувств, гордости за свою страну.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Увеличить вовлеченность родителей на 80%.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97e39409eafa15cfade545c71f02d18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8600"/>
            <a:ext cx="2943225" cy="94183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0109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работе над проектом мы  руководствовались  принципами: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Научности (правильное отражение действительности).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Доступности (соотношение содержания, характера и объёма материала возрастным и индивидуальным особенностям детей).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Личностно - ориентированного подхода (поддерживать успешность каждого ребенка).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Принцип историзма (сохранение хронологического порядка описываемых явлений сводится к двум историческим понятиям: прошлое (давным-давно) и настоящее (в наши дни).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Принцип гуманизации (умение педагога встать на позицию ребёнка, учесть его точку зрения, не игнорировать его чувства и эмоции, видеть в ребёнке полноправного партнёра, а также ориентироваться на высшие общечеловеческие понятия - любовь к семье, родному краю, Отечеству) и др.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953000"/>
            <a:ext cx="830580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над проектом: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Первый этап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подготовительный: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Подбор справочной, познавательной, художественной литературы, иллюстративный материал, стихи ко Дню победы.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Составление плана мероприятий, подготовка к проведению мероприятий.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первом этапе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 разработан план проекта, определялась его цель и основные задачи. Были определены участники проекта. В ходе реализации группового проекта участниками были воспитанники старшей группы, воспитатели и родители, музыкальный руководитель, воспитатель ФИЗО.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беседы: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«9 мая День победы» (что за праздник отмечает страна 9 мая, кто такие ветераны, как можно поздравить ветеранов, как можно помочь живущим рядом ветеранам).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97e39409eafa15cfade545c71f02d18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8600"/>
            <a:ext cx="2943225" cy="94183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78231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мероприятий по образовательным областям: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НОД: «Наш город в истории Победы», «Родина. Любовь к Отечеству»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коллективное панно «Дерево Мира», лепка «Цветы в подарок ветерану»,  коллективная работа «Салют в честь Дня победы», «Открытки ветеранам войны». Прослушивание музыкальных произведений: «Священная война», «День победы».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Р. И «Моряки», уборка территории к празднику, правила поведения в общественных местах,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целевые прогулки и экскурсии – «Улица героя Советского Союза Черемохина Ивана Алексеевича», дидактическая игра «Что нужно современному солдату?», встреча с детьми войны «Мир для нас всего дороже», участие в акции «Сирень Победы», поздравление детьми ветеранов с Днем Победы.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49112"/>
          </a:xfrm>
        </p:spPr>
        <p:txBody>
          <a:bodyPr>
            <a:noAutofit/>
          </a:bodyPr>
          <a:lstStyle/>
          <a:p>
            <a:r>
              <a:rPr lang="ru-R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Речевое развитие:</a:t>
            </a: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Рассматривание и беседы по иллюстрациям «Они сражались за Родину», беседы о родном крае с рассматриванием фотографий  с достопримечательностями родного города, рассказывание о городах – героях с рассматриванием фотографий, открыток,  разучивание стихов ко Дню победы, чтение художественной литературы: Е. Благинина «Шинель», А. Митяев «Землянка», сборник «Наша Победа», сборник «Рассказы о юных героях», Лев Кассиль «Рассказ об отсутствующем»,  А. Митяев «Шестой - неполный», Марианна Язева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Нюша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Самый Главный Герой».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Физкультурно-музыкальный праздник, посвящённый Дню победы, разучивание перестроений  для участия в смотре строевой песни, игры – эстафеты «Разведчики», «Саперы».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 в акции «Подарок ветерану»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Папка-передвижка «Что мы знаем о георгиевской  ленточке?»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Помощь родителей в оформлении группы и музыкального зала к 9 Мая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Родительская гостиная на тему «Патриотическое воспитание через проектный метод» с показом  НОД с детьми на тему «Наш город в истории Победы»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6PQ52NDQUCDJ-440-753</_dlc_DocId>
    <_dlc_DocIdUrl xmlns="4c48e722-e5ee-4bb4-abb8-2d4075f5b3da">
      <Url>http://www.eduportal44.ru/Manturovo/mant_MDOU4/1/_layouts/15/DocIdRedir.aspx?ID=6PQ52NDQUCDJ-440-753</Url>
      <Description>6PQ52NDQUCDJ-440-753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C9BB411764DC944AA7B28F5C0E62FFE" ma:contentTypeVersion="0" ma:contentTypeDescription="Создание документа." ma:contentTypeScope="" ma:versionID="4749fa0ebc4561d9d866723bca394eea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77D4343-DF18-4F8A-972A-99153B7E8FAE}"/>
</file>

<file path=customXml/itemProps2.xml><?xml version="1.0" encoding="utf-8"?>
<ds:datastoreItem xmlns:ds="http://schemas.openxmlformats.org/officeDocument/2006/customXml" ds:itemID="{D62A76DA-C343-4352-B97B-DAAD50597BE4}"/>
</file>

<file path=customXml/itemProps3.xml><?xml version="1.0" encoding="utf-8"?>
<ds:datastoreItem xmlns:ds="http://schemas.openxmlformats.org/officeDocument/2006/customXml" ds:itemID="{84EFE9EC-6DF9-451D-BFD9-D153BF8F3B80}"/>
</file>

<file path=customXml/itemProps4.xml><?xml version="1.0" encoding="utf-8"?>
<ds:datastoreItem xmlns:ds="http://schemas.openxmlformats.org/officeDocument/2006/customXml" ds:itemID="{06F49D6C-A395-4EA9-B325-0A6560C2B248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234</TotalTime>
  <Words>453</Words>
  <PresentationFormat>Экран (4:3)</PresentationFormat>
  <Paragraphs>38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Слайд 1</vt:lpstr>
      <vt:lpstr>Актуальность темы: «Никто не забыт – ничто не забыто…»  Сколько раз мы слышали эти слова, к сожалению,  подрастающее поколение все чаще имеет поверхностное представление о событиях исторического наследия страны. Известна истина: что заложено  в человеке в начале жизни, то остается навсегда. Эти слова определяют необходимость воспитания патриотизма у дошкольников, которые  способствуют формированию  чувства уважения к традициям нашей страны, почитанию старшего поколения, бережного отношения к памяти прошлого. Одной из главных задач в дошкольном возрасте считается: воспитание патриотических чувств. Знание истории родной страны необходимо для подрастающего поколения. Знакомство детей с Великой Отечественной Войной помогает узнать историю своей страны. Дети дошкольного возраста имеют очень слабое представление о Дне победы, они не испытывают чувства гордости за свою Родину, за героев победителей в Великой Отечественной войне. Таким образом, было принято разработать проект «Никто не забыт, ничто не забыто». </vt:lpstr>
      <vt:lpstr>                           Цель: Создать условия для совершенствования знаний об истории родной страны, о Великой Отечественной войне, знаменательном событии «День победы», воспитание патриотизма у старших дошкольников, чувства гордости за подвиг нашего народа в Великой Отечественной войне.  Задачи:   1. Познакомить детей с понятием «День победы», 9 мая, ветераны, герои войны, памятники, посвящённые погибшим героям. 2. Обобщить и расширить знания детей о Великой Отечественной войне, о городах-героях; героях – земляках; 3. Дать представления о героях войны, о том, как народ чтит их память; 4. Развивать познавательный интерес к истории своей Родины; 5. Обогащать и развивать словарный запас детей, познакомить с произведениями художественной литературы и музыкой военных лет;  проводить работу с родителями, привлекая их к патриотическому воспитанию в семье; 7. Воспитывать уважение к подвигам бойцов и командиров, гордость за свой народ, любовь к Родине. </vt:lpstr>
      <vt:lpstr>Участники проекта: Дети Родители воспитанников Воспитатели группы. Сотрудники ДОУ  Продолжительность проекта:  3 недели  с 20.04.2015 – 12.05.2015г.  </vt:lpstr>
      <vt:lpstr>Предполагаемый результат: Оснащение предметно-развивающей среды на время проекта необходимым дидактически-иллюстративным материалом, художественной литературой. Формирование начальных знаний о Великой Отечественной Войне, солдатах, Дне Победы, героях – мантуровцах, получивших звание Герой Советского Союза. Воспитание стойких патриотических чувств, гордости за свою страну. Увеличить вовлеченность родителей на 80%.     </vt:lpstr>
      <vt:lpstr>В работе над проектом мы  руководствовались  принципами: 1. Научности (правильное отражение действительности). 2. Доступности (соотношение содержания, характера и объёма материала возрастным и индивидуальным особенностям детей). 3. Личностно - ориентированного подхода (поддерживать успешность каждого ребенка). 4. Принцип историзма (сохранение хронологического порядка описываемых явлений сводится к двум историческим понятиям: прошлое (давным-давно) и настоящее (в наши дни). 5. Принцип гуманизации (умение педагога встать на позицию ребёнка, учесть его точку зрения, не игнорировать его чувства и эмоции, видеть в ребёнке полноправного партнёра, а также ориентироваться на высшие общечеловеческие понятия - любовь к семье, родному краю, Отечеству) и др. </vt:lpstr>
      <vt:lpstr>Работа над проектом: Первый этап - подготовительный: Подбор справочной, познавательной, художественной литературы, иллюстративный материал, стихи ко Дню победы. Цель: Составление плана мероприятий, подготовка к проведению мероприятий. На первом этапе был разработан план проекта, определялась его цель и основные задачи. Были определены участники проекта. В ходе реализации группового проекта участниками были воспитанники старшей группы, воспитатели и родители, музыкальный руководитель, воспитатель ФИЗО. Проведение беседы: «9 мая День победы» (что за праздник отмечает страна 9 мая, кто такие ветераны, как можно поздравить ветеранов, как можно помочь живущим рядом ветеранам).   </vt:lpstr>
      <vt:lpstr>План мероприятий по образовательным областям: Познавательное развитие: Тема НОД: «Наш город в истории Победы», «Родина. Любовь к Отечеству» Художественно-эстетическое развитие: коллективное панно «Дерево Мира», лепка «Цветы в подарок ветерану»,  коллективная работа «Салют в честь Дня победы», «Открытки ветеранам войны». Прослушивание музыкальных произведений: «Священная война», «День победы». Социально-коммуникативное развитие: С. Р. И «Моряки», уборка территории к празднику, правила поведения в общественных местах,  целевые прогулки и экскурсии – «Улица героя Советского Союза Черемохина Ивана Алексеевича», дидактическая игра «Что нужно современному солдату?», встреча с детьми войны «Мир для нас всего дороже», участие в акции «Сирень Победы», поздравление детьми ветеранов с Днем Победы. </vt:lpstr>
      <vt:lpstr>Речевое развитие: Рассматривание и беседы по иллюстрациям «Они сражались за Родину», беседы о родном крае с рассматриванием фотографий  с достопримечательностями родного города, рассказывание о городах – героях с рассматриванием фотографий, открыток,  разучивание стихов ко Дню победы, чтение художественной литературы: Е. Благинина «Шинель», А. Митяев «Землянка», сборник «Наша Победа», сборник «Рассказы о юных героях», Лев Кассиль «Рассказ об отсутствующем»,  А. Митяев «Шестой - неполный», Марианна Язева «Нюша и Самый Главный Герой». Физическое развитие: Физкультурно-музыкальный праздник, посвящённый Дню победы, разучивание перестроений  для участия в смотре строевой песни, игры – эстафеты «Разведчики», «Саперы». Работа с родителями: Участие  в акции «Подарок ветерану» Папка-передвижка «Что мы знаем о георгиевской  ленточке?» Помощь родителей в оформлении группы и музыкального зала к 9 Мая Родительская гостиная на тему «Патриотическое воспитание через проектный метод» с показом  НОД с детьми на тему «Наш город в истории Победы» </vt:lpstr>
      <vt:lpstr> Третий заключительный этап Презентация проекта, Участие детей в празднике, посвященном Дню Победы  Ожидаемый, конечный  результат:   Конечный результат работы над проектом меня очень обрадовал: родители приняли активное участие в оснащении развивающей среды в группе – в создании мини-музея с военной техникой с железной дорогой и вагонами военных времен, в подготовке презентаций о земляках героях, в подборе иллюстративного материала для занятий на военную тематику, пополнили группу художественной литературой на военную тему, очень активно участвовали в различных акциях. В результате в течении работы над проектом вовлеченность родителей составила свыше 90% родителей, которые явно были заинтересованы темой «Патриотическое воспитание детей старшего возраста через проектный метод» К концу проекта  дети отвечали  на вопросы: «Почему мы должны защищать нашу Родину от врагов, беречь и охранять?», «Что значит любить свою Родину?»  </vt:lpstr>
      <vt:lpstr>В ходе работы над проектом были проведены: 1. Встреча с детьми войны «Мир для нас всего дороже»  </vt:lpstr>
      <vt:lpstr>2. Родительская гостиная на тему: «Патриотическое воспитание через проектный метод» с показом НОД с детьми «Наш город в истории Победы» В первой вводной части дети рассмотрели слайд «День победы», Ульяна рассказала стихотворение «Что такое День Победы» и дети постарались ответить на вопрос «Что такое День Победы?»</vt:lpstr>
      <vt:lpstr>Во второй основной части занятия  дети отвечали на вопросы: «За что солдаты отдавали свою жизнь на войне?», подбирали слова-определения: «Каким должен быть  настоящий солдат?», рассказывали как в нашем городе чтят память погибших воинов в Великую Отечественную Войну – в нашем городе есть памятник Воину-Освободителю, есть улицы, названные в честь мантуровцев героев Советского Союза.  Ульяна рассказывала о том, что в поселке Северном есть улица, названая в честь героя Советского Союза Черемохина Ивана Алексеевича и  коротко о его военной биографии и какими медалями он был награжден. Денис рассказал о том, что есть и улица Котлова Анатолия Георгиевича  и также коротко о его военной биографии. Брат Андрея – Игорь рассказал об улице Бродюк Владимира Владимировича и также коротко о его военной биографии.</vt:lpstr>
      <vt:lpstr>Слайд 14</vt:lpstr>
      <vt:lpstr>Затем дети рассмотрели конверт для письма современный и сложенное треугольником фронтовое письмо и объяснили чем они различаются. Затем Денис рассказал  стихотворение  Е. Трутневой «Фронтовой треугольник» и дети вместе с родителями по схеме попытались такой треугольник сделать, подписали его и сложили в почтовый ящик.</vt:lpstr>
      <vt:lpstr>Далее Вика рассказала стихотворение Е. Трутневой «Фронтовая сестричка»  а дети рассказали кем могли быть женщины на фронте.</vt:lpstr>
      <vt:lpstr>Затем детям было предложено ответить на вопрос «Без чего солдат не сможет защищаться?» и предложено выставить на мольберт карточки с оружием и вооружением какое требуется современному солдату и какое оружие требовалось в старину богатырям.</vt:lpstr>
      <vt:lpstr>В заключительной третьей части дети постарались ответить на вопросы: «Как в этот день вся страна поздравляет ветеранов, вспоминает героев той войны? Как мы еще можем помочь тем ветеранам, которые живут рядом с нами по-соседству?»  Детям было предложено посмотреть на слайдах каким был салют Победы 9 Мая 1945 года и создать самим  поздравительный салют для всех ветеранов.  </vt:lpstr>
      <vt:lpstr>3. Итоговым мероприятием проекта было занятие на тему:  «Родина. Любовь к Отечеству» </vt:lpstr>
      <vt:lpstr>Оснащение предметно-развивающей среды  дидактически-иллюстративным материалом, художественной литературой.</vt:lpstr>
      <vt:lpstr>Слайд 21</vt:lpstr>
      <vt:lpstr>Слайд 22</vt:lpstr>
      <vt:lpstr>Слайд 23</vt:lpstr>
      <vt:lpstr>Слайд 24</vt:lpstr>
      <vt:lpstr>Слайд 25</vt:lpstr>
      <vt:lpstr>Участие в смотре-конкурсе военной песни</vt:lpstr>
      <vt:lpstr>Поздравление ветеранов с Днем Победы!</vt:lpstr>
      <vt:lpstr>Участие во Всероссийской акции  «Сирень Победы»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Андрей</cp:lastModifiedBy>
  <cp:revision>33</cp:revision>
  <dcterms:created xsi:type="dcterms:W3CDTF">2015-05-18T11:11:01Z</dcterms:created>
  <dcterms:modified xsi:type="dcterms:W3CDTF">2015-11-22T12:55:11Z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0x0101002C9BB411764DC944AA7B28F5C0E62FFE</vt:lpwstr>
  </property>
  <property fmtid="{D5CDD505-2E9C-101B-9397-08002B2CF9AE}" pid="3" name="_dlc_DocIdItemGuid">
    <vt:lpwstr>37215438-2011-47e7-b495-f2165ec04d97</vt:lpwstr>
  </property>
</Properties>
</file>