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105400"/>
          </a:xfr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Творческий проект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«Детский сад у нас хорош, лучше места не найдешь»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38600" y="50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Подготовила воспитатель МБДОУ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Д\С № 4 «Огонек» </a:t>
            </a:r>
          </a:p>
          <a:p>
            <a:pPr algn="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Смирнова Г.В.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5715000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проблема формирования положительных взаимоотношений между детьми, является актуальной, так как способствует вхождению ребенка в социум, взаимодействию с окружающими людьми. Реализация данного проекта способствует формированию дружеских взаимоотношений у детей группы: умение жить в коллективе, считаться с мнением других детей, адекватно оценивать себя и своих друзей, помогает усвоить нормы и правила поведения, облегчает переход из детского сада в школу, к активному общению в период адаптации.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fontAlgn="t"/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Формирование положительных взаимоотношений детей старшего дошкольного возраста со сверстниками, формирование понятий «дружба», «друзья»; формирование у дошкольников доброжелательного отношения друг к другу; воспитание дружественных, толерантных отношений между детьми.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Обобщить знания детей по теме дружба. Продолжать учить детей умению договариваться, помогать друг другу, расширяя представления детей о дружбе.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Формировать умение ограничивать свои желания, учить считаться с желаниями окружающих сверстников и родителей.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у детей способность к сопереживанию, желание прийти  друг к другу на помощь в сложной ситуации, развивать социальные чувства.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Воспитывать в детях умение по-настоящему дружить, внимательно и с уважением относиться друг к другу, подводить к пониманию того, что дружба является одним из важнейших качеств во взаимоотношениях между людьми.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fontAlgn="base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детей сформированы добрые взаимоотношения друг к другу, развито чувство эмпатии, рефлексии, желание прийти на помощь другу.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Дети проявляют умение понять ситуацию и эмоциональное состояние окружающих. Стремятся к самостоятельности. Делает попытки оценивать действия и поступки других с позиции известных правил. Стремится к общению и сотрудничеству. Поддерживает доброжелательные отношения со сверстниками.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 дети в возрасте 5-6 лет, родители, воспитатели.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Продолжительность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 неделя с 13.07.2015. по 17.07.2015.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ходе работы над проектом неделя была разбита на тематические дни: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Понедельник</a:t>
            </a: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«Мы веселые ребята!»: развитие внимательности, наблюдательности, групповой сплоченности, умение действовать коллективно и играть в коллективе; научить детей видеть и подчеркивать положительные качества и достоинства других детей; научить детей доверительному отношению друг к другу, развитие раскрепощенности в выражении эмоций.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(день подвижных игр - игры-«энергетики»: «Именной поезд», «Гусеница»; игры на сближение: «Соседи», «На мостике», «Живые бусы»)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 descr="C:\Users\Андрей\Desktop\Новая папка (2)\P72008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3962400" cy="2552700"/>
          </a:xfrm>
          <a:prstGeom prst="rect">
            <a:avLst/>
          </a:prstGeom>
          <a:noFill/>
        </p:spPr>
      </p:pic>
      <p:pic>
        <p:nvPicPr>
          <p:cNvPr id="4" name="Picture 2" descr="C:\Users\Андрей\Desktop\Новая папка (2)\IMG_5169.JPG"/>
          <p:cNvPicPr>
            <a:picLocks noChangeAspect="1" noChangeArrowheads="1"/>
          </p:cNvPicPr>
          <p:nvPr/>
        </p:nvPicPr>
        <p:blipFill>
          <a:blip r:embed="rId3" cstate="print"/>
          <a:srcRect l="5000" t="17434" r="11667"/>
          <a:stretch>
            <a:fillRect/>
          </a:stretch>
        </p:blipFill>
        <p:spPr bwMode="auto">
          <a:xfrm>
            <a:off x="457200" y="4800600"/>
            <a:ext cx="3886200" cy="1870117"/>
          </a:xfrm>
          <a:prstGeom prst="rect">
            <a:avLst/>
          </a:prstGeom>
          <a:noFill/>
        </p:spPr>
      </p:pic>
      <p:pic>
        <p:nvPicPr>
          <p:cNvPr id="5" name="Picture 3" descr="C:\Users\Андрей\Desktop\Новая папка (2)\IMG_5163.JPG"/>
          <p:cNvPicPr>
            <a:picLocks noChangeAspect="1" noChangeArrowheads="1"/>
          </p:cNvPicPr>
          <p:nvPr/>
        </p:nvPicPr>
        <p:blipFill>
          <a:blip r:embed="rId4" cstate="print"/>
          <a:srcRect l="16667" t="15954" r="9167" b="7905"/>
          <a:stretch>
            <a:fillRect/>
          </a:stretch>
        </p:blipFill>
        <p:spPr bwMode="auto">
          <a:xfrm>
            <a:off x="5105400" y="4427401"/>
            <a:ext cx="3810000" cy="220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/>
          </a:bodyPr>
          <a:lstStyle/>
          <a:p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Вторник: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«Литературный калейдоскоп»: воспитывать интерес к фольклорным и литературным текстам, желание внимательно их слушать, обогащать опыт слушания, поддерживать эмоциональный отклик на литературное произведение, его героев , формирование бережного и позитивного отношения к  сверстникам. (чтение русской народной сказки «Лиса и журавль», А.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«Волшебное слово», В. Осеева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Цветик-семицветик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 повторение разучивание стихов о дружбе, друзьях, а также беседы в свободном общении  с детьми на тему: «Что тебе нравится в детском саду?» «Есть ли у тебя в группе друзья?» «Кто такие друзья, что значит дружить?»)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dirty="0"/>
          </a:p>
        </p:txBody>
      </p:sp>
      <p:pic>
        <p:nvPicPr>
          <p:cNvPr id="3" name="Picture 2" descr="C:\Users\Андрей\Desktop\Новая папка (2)\137___07\IMG_5186.JPG"/>
          <p:cNvPicPr>
            <a:picLocks noChangeAspect="1" noChangeArrowheads="1"/>
          </p:cNvPicPr>
          <p:nvPr/>
        </p:nvPicPr>
        <p:blipFill>
          <a:blip r:embed="rId2" cstate="print"/>
          <a:srcRect t="2632" r="11667"/>
          <a:stretch>
            <a:fillRect/>
          </a:stretch>
        </p:blipFill>
        <p:spPr bwMode="auto">
          <a:xfrm>
            <a:off x="381000" y="2590800"/>
            <a:ext cx="4267200" cy="3231391"/>
          </a:xfrm>
          <a:prstGeom prst="rect">
            <a:avLst/>
          </a:prstGeom>
          <a:noFill/>
        </p:spPr>
      </p:pic>
      <p:pic>
        <p:nvPicPr>
          <p:cNvPr id="4" name="Picture 4" descr="C:\Users\Андрей\Desktop\Новая папка (2)\137___07\IMG_5183.JPG"/>
          <p:cNvPicPr>
            <a:picLocks noChangeAspect="1" noChangeArrowheads="1"/>
          </p:cNvPicPr>
          <p:nvPr/>
        </p:nvPicPr>
        <p:blipFill>
          <a:blip r:embed="rId3" cstate="print"/>
          <a:srcRect l="7500" t="7072" r="6667" b="17434"/>
          <a:stretch>
            <a:fillRect/>
          </a:stretch>
        </p:blipFill>
        <p:spPr bwMode="auto">
          <a:xfrm>
            <a:off x="4800600" y="3733800"/>
            <a:ext cx="4084918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Среда: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«Фантазеры - оформители» :  развивать творческие способности, воображение;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укреплять дружеские взаимоотношения в процессе продуктивной деятельности, формировать умение договариваться , планировать кто что будет рисовать, как это разместить на листе бумаги, как затем оформить стену творчества в группе. (предложить детям помочь в оформлении стены творчества и нарисовать в необычной технике солнышко - ладошками, деревья – стволы листьями от свеклы, кроны ладошками или донышками от пластиковых бутылок)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3581400" cy="243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C:\Users\Андрей\Desktop\Новая папка (2)\P7200799.JPG"/>
          <p:cNvPicPr>
            <a:picLocks noChangeAspect="1" noChangeArrowheads="1"/>
          </p:cNvPicPr>
          <p:nvPr/>
        </p:nvPicPr>
        <p:blipFill>
          <a:blip r:embed="rId3" cstate="print"/>
          <a:srcRect r="14167"/>
          <a:stretch>
            <a:fillRect/>
          </a:stretch>
        </p:blipFill>
        <p:spPr bwMode="auto">
          <a:xfrm>
            <a:off x="457200" y="4191000"/>
            <a:ext cx="3276600" cy="2482049"/>
          </a:xfrm>
          <a:prstGeom prst="rect">
            <a:avLst/>
          </a:prstGeom>
          <a:noFill/>
        </p:spPr>
      </p:pic>
      <p:pic>
        <p:nvPicPr>
          <p:cNvPr id="5" name="Picture 4" descr="C:\Users\Андрей\Desktop\Новая папка (2)\IMG_5181.JPG"/>
          <p:cNvPicPr>
            <a:picLocks noChangeAspect="1" noChangeArrowheads="1"/>
          </p:cNvPicPr>
          <p:nvPr/>
        </p:nvPicPr>
        <p:blipFill>
          <a:blip r:embed="rId4" cstate="print"/>
          <a:srcRect l="5000" t="-328" r="29167"/>
          <a:stretch>
            <a:fillRect/>
          </a:stretch>
        </p:blipFill>
        <p:spPr bwMode="auto">
          <a:xfrm>
            <a:off x="4648200" y="4114800"/>
            <a:ext cx="40386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Четверг: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«Наши добрые помощники» : закреплять у детей знания о разных формах приветствия друг друга при встрече, знания о том зачем нам нужны руки, как они нам помогают,  и есть  ли у животных такие помощники. (Игра – приветствие: «Давайте поздороваемся» - обратить внимание детей на то какие у всех них разные руки: у девочек маленькие и нежные ладошки у мальчишек ладони побольше о сильнее, но у всех руки являются добрыми помощниками – побеседовать «Что могут делать наши руки?», рассказать о том, что у животных нет таких ловких рук как у нас, но у них есть тоже добрые помощники – это их хвосты. Библиотекарь Нина Александровна со школьницами расскажут о том каким животным и как помогают хвосты)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3" name="Picture 2" descr="H:\Новая папка\137___07\IMG_5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558454"/>
            <a:ext cx="4267200" cy="2249875"/>
          </a:xfrm>
          <a:prstGeom prst="rect">
            <a:avLst/>
          </a:prstGeom>
          <a:noFill/>
        </p:spPr>
      </p:pic>
      <p:pic>
        <p:nvPicPr>
          <p:cNvPr id="4" name="Picture 4" descr="H:\Новая папка\137___07\IMG_5146.JPG"/>
          <p:cNvPicPr>
            <a:picLocks noChangeAspect="1" noChangeArrowheads="1"/>
          </p:cNvPicPr>
          <p:nvPr/>
        </p:nvPicPr>
        <p:blipFill>
          <a:blip r:embed="rId3" cstate="print"/>
          <a:srcRect l="9677"/>
          <a:stretch>
            <a:fillRect/>
          </a:stretch>
        </p:blipFill>
        <p:spPr bwMode="auto">
          <a:xfrm>
            <a:off x="2841812" y="1981200"/>
            <a:ext cx="4016188" cy="2438400"/>
          </a:xfrm>
          <a:prstGeom prst="rect">
            <a:avLst/>
          </a:prstGeom>
          <a:noFill/>
        </p:spPr>
      </p:pic>
      <p:pic>
        <p:nvPicPr>
          <p:cNvPr id="5" name="Picture 3" descr="H:\Новая папка\137___07\IMG_5160.JPG"/>
          <p:cNvPicPr>
            <a:picLocks noChangeAspect="1" noChangeArrowheads="1"/>
          </p:cNvPicPr>
          <p:nvPr/>
        </p:nvPicPr>
        <p:blipFill>
          <a:blip r:embed="rId4" cstate="print"/>
          <a:srcRect l="15000" t="20394" r="39167"/>
          <a:stretch>
            <a:fillRect/>
          </a:stretch>
        </p:blipFill>
        <p:spPr bwMode="auto">
          <a:xfrm>
            <a:off x="762000" y="4572000"/>
            <a:ext cx="2819400" cy="2114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Пятница: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игровая программа  на свежем воздухе «Детский сад у нас хорош, лучше места не найдешь!»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:\фотоматериалы лето\Детский сад у нас хорош\IMG_5682.JPG"/>
          <p:cNvPicPr>
            <a:picLocks noChangeAspect="1" noChangeArrowheads="1"/>
          </p:cNvPicPr>
          <p:nvPr/>
        </p:nvPicPr>
        <p:blipFill>
          <a:blip r:embed="rId2" cstate="print"/>
          <a:srcRect l="5833" t="20000" r="12500" b="12428"/>
          <a:stretch>
            <a:fillRect/>
          </a:stretch>
        </p:blipFill>
        <p:spPr bwMode="auto">
          <a:xfrm>
            <a:off x="304800" y="1219200"/>
            <a:ext cx="4572000" cy="2521970"/>
          </a:xfrm>
          <a:prstGeom prst="rect">
            <a:avLst/>
          </a:prstGeom>
          <a:noFill/>
        </p:spPr>
      </p:pic>
      <p:pic>
        <p:nvPicPr>
          <p:cNvPr id="4" name="Picture 3" descr="H:\фотоматериалы лето\Детский сад у нас хорош\IMG_57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962400"/>
            <a:ext cx="4114800" cy="2743200"/>
          </a:xfrm>
          <a:prstGeom prst="rect">
            <a:avLst/>
          </a:prstGeom>
          <a:noFill/>
        </p:spPr>
      </p:pic>
      <p:pic>
        <p:nvPicPr>
          <p:cNvPr id="5" name="Picture 3" descr="H:\фотоматериалы лето\Детский сад у нас хорош\IMG_5678.JPG"/>
          <p:cNvPicPr>
            <a:picLocks noChangeAspect="1" noChangeArrowheads="1"/>
          </p:cNvPicPr>
          <p:nvPr/>
        </p:nvPicPr>
        <p:blipFill>
          <a:blip r:embed="rId4" cstate="print"/>
          <a:srcRect r="34167"/>
          <a:stretch>
            <a:fillRect/>
          </a:stretch>
        </p:blipFill>
        <p:spPr bwMode="auto">
          <a:xfrm>
            <a:off x="4953000" y="1066801"/>
            <a:ext cx="3352800" cy="2514600"/>
          </a:xfrm>
          <a:prstGeom prst="rect">
            <a:avLst/>
          </a:prstGeom>
          <a:noFill/>
        </p:spPr>
      </p:pic>
      <p:pic>
        <p:nvPicPr>
          <p:cNvPr id="6" name="Рисунок 5" descr="IMG_5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886200"/>
            <a:ext cx="40005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6PQ52NDQUCDJ-440-754</_dlc_DocId>
    <_dlc_DocIdUrl xmlns="4c48e722-e5ee-4bb4-abb8-2d4075f5b3da">
      <Url>http://www.eduportal44.ru/Manturovo/mant_MDOU4/1/_layouts/15/DocIdRedir.aspx?ID=6PQ52NDQUCDJ-440-754</Url>
      <Description>6PQ52NDQUCDJ-440-754</Description>
    </_dlc_DocIdUrl>
  </documentManagement>
</p:properties>
</file>

<file path=customXml/itemProps1.xml><?xml version="1.0" encoding="utf-8"?>
<ds:datastoreItem xmlns:ds="http://schemas.openxmlformats.org/officeDocument/2006/customXml" ds:itemID="{5B7FDAC1-1A9A-426E-8328-14FB242F5AF6}"/>
</file>

<file path=customXml/itemProps2.xml><?xml version="1.0" encoding="utf-8"?>
<ds:datastoreItem xmlns:ds="http://schemas.openxmlformats.org/officeDocument/2006/customXml" ds:itemID="{B50DA894-A453-4CFE-984C-9C6AD11837F5}"/>
</file>

<file path=customXml/itemProps3.xml><?xml version="1.0" encoding="utf-8"?>
<ds:datastoreItem xmlns:ds="http://schemas.openxmlformats.org/officeDocument/2006/customXml" ds:itemID="{C979F2A4-E492-436C-BAF4-1A253FA15D20}"/>
</file>

<file path=customXml/itemProps4.xml><?xml version="1.0" encoding="utf-8"?>
<ds:datastoreItem xmlns:ds="http://schemas.openxmlformats.org/officeDocument/2006/customXml" ds:itemID="{C38C4EB3-EB95-49E5-B172-85741D181E2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479</Words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Творческий проект  «Детский сад у нас хорош, лучше места не найдешь» </vt:lpstr>
      <vt:lpstr>Актуальность темы: проблема формирования положительных взаимоотношений между детьми, является актуальной, так как способствует вхождению ребенка в социум, взаимодействию с окружающими людьми. Реализация данного проекта способствует формированию дружеских взаимоотношений у детей группы: умение жить в коллективе, считаться с мнением других детей, адекватно оценивать себя и своих друзей, помогает усвоить нормы и правила поведения, облегчает переход из детского сада в школу, к активному общению в период адаптации. </vt:lpstr>
      <vt:lpstr>Цель: Формирование положительных взаимоотношений детей старшего дошкольного возраста со сверстниками, формирование понятий «дружба», «друзья»; формирование у дошкольников доброжелательного отношения друг к другу; воспитание дружественных, толерантных отношений между детьми.   Задачи:  Обобщить знания детей по теме дружба. Продолжать учить детей умению договариваться, помогать друг другу, расширяя представления детей о дружбе. Формировать умение ограничивать свои желания, учить считаться с желаниями окружающих сверстников и родителей. Развивать у детей способность к сопереживанию, желание прийти  друг к другу на помощь в сложной ситуации, развивать социальные чувства. Воспитывать в детях умение по-настоящему дружить, внимательно и с уважением относиться друг к другу, подводить к пониманию того, что дружба является одним из важнейших качеств во взаимоотношениях между людьми. </vt:lpstr>
      <vt:lpstr>Предполагаемый результат: У детей сформированы добрые взаимоотношения друг к другу, развито чувство эмпатии, рефлексии, желание прийти на помощь другу. Дети проявляют умение понять ситуацию и эмоциональное состояние окружающих. Стремятся к самостоятельности. Делает попытки оценивать действия и поступки других с позиции известных правил. Стремится к общению и сотрудничеству. Поддерживает доброжелательные отношения со сверстниками.    Участники проекта: дети в возрасте 5-6 лет, родители, воспитатели.    Продолжительность проекта: 1 неделя с 13.07.2015. по 17.07.2015. </vt:lpstr>
      <vt:lpstr>В ходе работы над проектом неделя была разбита на тематические дни: Понедельник: «Мы веселые ребята!»: развитие внимательности, наблюдательности, групповой сплоченности, умение действовать коллективно и играть в коллективе; научить детей видеть и подчеркивать положительные качества и достоинства других детей; научить детей доверительному отношению друг к другу, развитие раскрепощенности в выражении эмоций. (день подвижных игр - игры-«энергетики»: «Именной поезд», «Гусеница»; игры на сближение: «Соседи», «На мостике», «Живые бусы»)  </vt:lpstr>
      <vt:lpstr>Вторник: «Литературный калейдоскоп»: воспитывать интерес к фольклорным и литературным текстам, желание внимательно их слушать, обогащать опыт слушания, поддерживать эмоциональный отклик на литературное произведение, его героев , формирование бережного и позитивного отношения к  сверстникам. (чтение русской народной сказки «Лиса и журавль», А. Барто «Волшебное слово», В. Осеева «Цветик-семицветик», повторение разучивание стихов о дружбе, друзьях, а также беседы в свободном общении  с детьми на тему: «Что тебе нравится в детском саду?» «Есть ли у тебя в группе друзья?» «Кто такие друзья, что значит дружить?») </vt:lpstr>
      <vt:lpstr>Среда: «Фантазеры - оформители» :  развивать творческие способности, воображение; укреплять дружеские взаимоотношения в процессе продуктивной деятельности, формировать умение договариваться , планировать кто что будет рисовать, как это разместить на листе бумаги, как затем оформить стену творчества в группе. (предложить детям помочь в оформлении стены творчества и нарисовать в необычной технике солнышко - ладошками, деревья – стволы листьями от свеклы, кроны ладошками или донышками от пластиковых бутылок) </vt:lpstr>
      <vt:lpstr>Четверг: «Наши добрые помощники» : закреплять у детей знания о разных формах приветствия друг друга при встрече, знания о том зачем нам нужны руки, как они нам помогают,  и есть  ли у животных такие помощники. (Игра – приветствие: «Давайте поздороваемся» - обратить внимание детей на то какие у всех них разные руки: у девочек маленькие и нежные ладошки у мальчишек ладони побольше о сильнее, но у всех руки являются добрыми помощниками – побеседовать «Что могут делать наши руки?», рассказать о том, что у животных нет таких ловких рук как у нас, но у них есть тоже добрые помощники – это их хвосты. Библиотекарь Нина Александровна со школьницами расскажут о том каким животным и как помогают хвосты) </vt:lpstr>
      <vt:lpstr>Пятница: игровая программа  на свежем воздухе «Детский сад у нас хорош, лучше места не найдешь!»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«Детский сад у нас хорош, лучше места не найдешь»</dc:title>
  <dc:creator>Андрей</dc:creator>
  <cp:lastModifiedBy>Андрей</cp:lastModifiedBy>
  <cp:revision>2</cp:revision>
  <dcterms:created xsi:type="dcterms:W3CDTF">2015-11-22T12:32:55Z</dcterms:created>
  <dcterms:modified xsi:type="dcterms:W3CDTF">2015-11-22T12:55:23Z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25ce3a24-0b48-4165-a4bb-995e31400bf1</vt:lpwstr>
  </property>
</Properties>
</file>