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532" autoAdjust="0"/>
    <p:restoredTop sz="94660"/>
  </p:normalViewPr>
  <p:slideViewPr>
    <p:cSldViewPr>
      <p:cViewPr>
        <p:scale>
          <a:sx n="62" d="100"/>
          <a:sy n="62" d="100"/>
        </p:scale>
        <p:origin x="-135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160AF-7788-4FD9-B017-8DD5241D634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685D7-5C7D-4450-A497-F2937BC342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8072494" cy="150019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Исследовательский </a:t>
            </a:r>
            <a:r>
              <a:rPr lang="ru-RU" dirty="0" smtClean="0">
                <a:solidFill>
                  <a:schemeClr val="tx2"/>
                </a:solidFill>
              </a:rPr>
              <a:t>проект </a:t>
            </a:r>
            <a:r>
              <a:rPr lang="ru-RU" dirty="0" err="1" smtClean="0">
                <a:solidFill>
                  <a:schemeClr val="tx2"/>
                </a:solidFill>
              </a:rPr>
              <a:t>Тяпышевой</a:t>
            </a:r>
            <a:r>
              <a:rPr lang="ru-RU" dirty="0" smtClean="0">
                <a:solidFill>
                  <a:schemeClr val="tx2"/>
                </a:solidFill>
              </a:rPr>
              <a:t> Леры </a:t>
            </a:r>
            <a:r>
              <a:rPr lang="ru-RU" dirty="0" smtClean="0">
                <a:solidFill>
                  <a:schemeClr val="tx2"/>
                </a:solidFill>
              </a:rPr>
              <a:t>на 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тему:</a:t>
            </a:r>
            <a:r>
              <a:rPr lang="en-US" dirty="0" smtClean="0">
                <a:solidFill>
                  <a:schemeClr val="tx2"/>
                </a:solidFill>
              </a:rPr>
              <a:t> “</a:t>
            </a:r>
            <a:r>
              <a:rPr lang="ru-RU" dirty="0" smtClean="0">
                <a:solidFill>
                  <a:schemeClr val="tx2"/>
                </a:solidFill>
              </a:rPr>
              <a:t>Подснежник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”</a:t>
            </a:r>
            <a:r>
              <a:rPr lang="ru-RU" dirty="0" smtClean="0"/>
              <a:t>                                                 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3438" y="3000372"/>
            <a:ext cx="4286280" cy="3571900"/>
          </a:xfrm>
        </p:spPr>
        <p:txBody>
          <a:bodyPr/>
          <a:lstStyle/>
          <a:p>
            <a:r>
              <a:rPr lang="ru-RU" dirty="0" smtClean="0"/>
              <a:t> </a:t>
            </a:r>
          </a:p>
        </p:txBody>
      </p:sp>
      <p:pic>
        <p:nvPicPr>
          <p:cNvPr id="1026" name="Picture 2" descr="C:\Users\DEN\Downloads\0_9d643_1a1edc67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214554"/>
            <a:ext cx="5929354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Цель проекта: Изучить цветок подснежник.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Задачи: </a:t>
            </a: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1.Ознакомить с названием цветка.</a:t>
            </a: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2.Подснежник в красной книге.</a:t>
            </a: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3.Изучить строение цветка.</a:t>
            </a: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4. Познакомить с загадкой, легендой, о подснежнике.</a:t>
            </a:r>
          </a:p>
          <a:p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Как-то раз я со своим братиком посмотрела по телевизору сказку «Двенадцать месяцев» и мне стало интересно узнать , что такое за цветок «подснежник», почему он так называется , где он растет. Я стала расспрашивать у мамы и она мне рассказала , что эти красивые  и нежные цветы можно увидеть в лесу, как только растает снег.                                                                                                                                                                                         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Почему он так называется?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3929090" cy="557216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Подснежник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- лесной цветок . Попробуем разобраться , почему подснежник  получил такое имя. Потому что он растет из под снега – «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под-снеж-ник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».Это маленькое растение выдерживает даже большие заморозки . А научное название цветка – «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галантус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» , что означает молочная капля .  Лепестки похожи на капли , а цвет белый , как у молока.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4" name="Picture 2" descr="http://mtdata.ru/u23/photoC3D1/20719816526-0/hug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1214422"/>
            <a:ext cx="4786346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4757742" cy="600079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Подснежники рвать нельзя! Они удивительны по красоте цветы. Их очень мало осталось в природе ,не зря эти цветы занесены в </a:t>
            </a:r>
            <a:r>
              <a:rPr lang="ru-RU" dirty="0" smtClean="0">
                <a:solidFill>
                  <a:schemeClr val="accent2"/>
                </a:solidFill>
              </a:rPr>
              <a:t>красную книгу !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Подснежники беречь надо!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49" name="Picture 1" descr="C:\Users\DEN\Downloads\красная книг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071546"/>
            <a:ext cx="3571900" cy="5548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642918"/>
            <a:ext cx="4857784" cy="19288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Соцветие с опылителем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7410" name="Picture 2" descr="C:\Users\DEN\Downloads\259068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357166"/>
            <a:ext cx="3622659" cy="2928958"/>
          </a:xfrm>
          <a:prstGeom prst="rect">
            <a:avLst/>
          </a:prstGeom>
          <a:noFill/>
        </p:spPr>
      </p:pic>
      <p:pic>
        <p:nvPicPr>
          <p:cNvPr id="17411" name="Picture 3" descr="C:\Users\DEN\Downloads\Galanthus_nivalis_01_ie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876"/>
            <a:ext cx="3571900" cy="2884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Легенда о подснежнике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5715040" cy="462598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Старинная русская легенда рассказывает, что однажды старуха Зима со своими спутниками Морозом и Ветром решила не пускать на землю красавицу Весну. Но смелый Подснежник выпрямился, расправил лепестки и попросил защиты у Солнца. Солнце заметило Подснежник, согрело землю и открыло дорогу Весне.</a:t>
            </a:r>
          </a:p>
          <a:p>
            <a:endParaRPr lang="ru-RU" dirty="0"/>
          </a:p>
        </p:txBody>
      </p:sp>
      <p:pic>
        <p:nvPicPr>
          <p:cNvPr id="18434" name="Picture 2" descr="http://images.forwallpaper.com/files/images/d/df47/df473ac8/670102/snowdro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857364"/>
            <a:ext cx="2832896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Вывод 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1285860"/>
            <a:ext cx="5214974" cy="484030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ходе проекта я узнала много нового о цветке подснежник , познакомилась почему подснежник получил такое название , узнала почему подснежник занесен в красную книгу , в каких условиях растет цветок и в конце своего проекта мне братик прочитал легенду о подснежнике.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9458" name="Picture 2" descr="https://arhivurokov.ru/multiurok/f/b/2/fb235b1cd2705f1c887feb8710cb1ccee68050a8/mietodichieskaia-razrabotka-zaniatiia-bierieghitie-piervotsviety-podsniezhnik_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3571900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6PQ52NDQUCDJ-440-2057</_dlc_DocId>
    <_dlc_DocIdUrl xmlns="4c48e722-e5ee-4bb4-abb8-2d4075f5b3da">
      <Url>http://www.eduportal44.ru/Manturovo/mant_MDOU4/1/_layouts/15/DocIdRedir.aspx?ID=6PQ52NDQUCDJ-440-2057</Url>
      <Description>6PQ52NDQUCDJ-440-2057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C9BB411764DC944AA7B28F5C0E62FFE" ma:contentTypeVersion="0" ma:contentTypeDescription="Создание документа." ma:contentTypeScope="" ma:versionID="4749fa0ebc4561d9d866723bca394eea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6938128-2FA4-4815-957A-31103E38E7E4}"/>
</file>

<file path=customXml/itemProps2.xml><?xml version="1.0" encoding="utf-8"?>
<ds:datastoreItem xmlns:ds="http://schemas.openxmlformats.org/officeDocument/2006/customXml" ds:itemID="{6B684B2C-41E8-4901-AFD7-25953210CDDF}"/>
</file>

<file path=customXml/itemProps3.xml><?xml version="1.0" encoding="utf-8"?>
<ds:datastoreItem xmlns:ds="http://schemas.openxmlformats.org/officeDocument/2006/customXml" ds:itemID="{B08216C6-13AF-472F-8C8E-BE2611342B8B}"/>
</file>

<file path=customXml/itemProps4.xml><?xml version="1.0" encoding="utf-8"?>
<ds:datastoreItem xmlns:ds="http://schemas.openxmlformats.org/officeDocument/2006/customXml" ds:itemID="{D24C079B-2246-478E-81A3-5A43FBC110A7}"/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295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Исследовательский проект Тяпышевой Леры на  тему: “Подснежник”                                                        </vt:lpstr>
      <vt:lpstr>Цель проекта: Изучить цветок подснежник.</vt:lpstr>
      <vt:lpstr>Почему он так называется?</vt:lpstr>
      <vt:lpstr>Подснежники рвать нельзя! Они удивительны по красоте цветы. Их очень мало осталось в природе ,не зря эти цветы занесены в красную книгу ! Подснежники беречь надо!</vt:lpstr>
      <vt:lpstr>Соцветие с опылителем  </vt:lpstr>
      <vt:lpstr>Легенда о подснежнике</vt:lpstr>
      <vt:lpstr>Вывод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Исследовательский проект на тему: “Подснежник”</dc:title>
  <dc:creator>DEN</dc:creator>
  <cp:lastModifiedBy>Елена</cp:lastModifiedBy>
  <cp:revision>26</cp:revision>
  <dcterms:created xsi:type="dcterms:W3CDTF">2017-05-11T18:58:53Z</dcterms:created>
  <dcterms:modified xsi:type="dcterms:W3CDTF">2017-05-17T10:04:55Z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0x0101002C9BB411764DC944AA7B28F5C0E62FFE</vt:lpwstr>
  </property>
  <property fmtid="{D5CDD505-2E9C-101B-9397-08002B2CF9AE}" pid="3" name="_dlc_DocIdItemGuid">
    <vt:lpwstr>32720eb2-4f2d-4374-9587-45152bcc8f81</vt:lpwstr>
  </property>
</Properties>
</file>