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54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45F016-885F-4232-9F08-CD666A24398A}" type="datetimeFigureOut">
              <a:rPr lang="ru-RU" smtClean="0"/>
              <a:t>12.10.2021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8B99F8-8315-4CC4-9F88-716DBE1FB4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Воспитательное мероприятие</a:t>
            </a:r>
            <a:br>
              <a:rPr lang="ru-RU" dirty="0" smtClean="0"/>
            </a:br>
            <a:r>
              <a:rPr lang="ru-RU" dirty="0" smtClean="0"/>
              <a:t>к Дню победы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890" t="38320" r="35035" b="20000"/>
          <a:stretch>
            <a:fillRect/>
          </a:stretch>
        </p:blipFill>
        <p:spPr bwMode="auto">
          <a:xfrm>
            <a:off x="395535" y="332656"/>
            <a:ext cx="7517203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890" t="30760" r="34563" b="20000"/>
          <a:stretch>
            <a:fillRect/>
          </a:stretch>
        </p:blipFill>
        <p:spPr bwMode="auto">
          <a:xfrm>
            <a:off x="683567" y="980728"/>
            <a:ext cx="662840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1890" t="34120" r="34563" b="20000"/>
          <a:stretch>
            <a:fillRect/>
          </a:stretch>
        </p:blipFill>
        <p:spPr bwMode="auto">
          <a:xfrm>
            <a:off x="395535" y="332656"/>
            <a:ext cx="767544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1890" t="27400" r="42123" b="12121"/>
          <a:stretch>
            <a:fillRect/>
          </a:stretch>
        </p:blipFill>
        <p:spPr bwMode="auto">
          <a:xfrm>
            <a:off x="1691680" y="836712"/>
            <a:ext cx="39604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2362" t="19000" r="40000" b="33960"/>
          <a:stretch>
            <a:fillRect/>
          </a:stretch>
        </p:blipFill>
        <p:spPr bwMode="auto">
          <a:xfrm>
            <a:off x="539551" y="476672"/>
            <a:ext cx="6665405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0945" t="14800" r="34563" b="6241"/>
          <a:stretch>
            <a:fillRect/>
          </a:stretch>
        </p:blipFill>
        <p:spPr bwMode="auto">
          <a:xfrm>
            <a:off x="2555776" y="1556792"/>
            <a:ext cx="3600400" cy="4636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6PQ52NDQUCDJ-1309-333</_dlc_DocId>
    <_dlc_DocIdUrl xmlns="4c48e722-e5ee-4bb4-abb8-2d4075f5b3da">
      <Url>http://www.eduportal44.ru/Manturovo/mant_CDT/_layouts/15/DocIdRedir.aspx?ID=6PQ52NDQUCDJ-1309-333</Url>
      <Description>6PQ52NDQUCDJ-1309-333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21826E84DE8E4E9F0C9ED714D2B556" ma:contentTypeVersion="1" ma:contentTypeDescription="Создание документа." ma:contentTypeScope="" ma:versionID="4f3e43d2b998c7a17dd213b1c899f50c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b139e1b8c074a6451548cccdd35f652f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FB7B1D-00FE-44CC-9BD7-7BDC57803772}"/>
</file>

<file path=customXml/itemProps2.xml><?xml version="1.0" encoding="utf-8"?>
<ds:datastoreItem xmlns:ds="http://schemas.openxmlformats.org/officeDocument/2006/customXml" ds:itemID="{6AA12A90-0035-41C5-AED0-C90489A7B9FD}"/>
</file>

<file path=customXml/itemProps3.xml><?xml version="1.0" encoding="utf-8"?>
<ds:datastoreItem xmlns:ds="http://schemas.openxmlformats.org/officeDocument/2006/customXml" ds:itemID="{AC1498F9-1B68-46DA-A54B-26887A202D50}"/>
</file>

<file path=customXml/itemProps4.xml><?xml version="1.0" encoding="utf-8"?>
<ds:datastoreItem xmlns:ds="http://schemas.openxmlformats.org/officeDocument/2006/customXml" ds:itemID="{73544BA9-5AED-47E6-ACAB-4D1A0BA27350}"/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Воспитательное мероприятие к Дню победы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office 2007 rus ent: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Воспитательное мероприятие к Дню победы</dc:title>
  <dc:creator>Егорова Ирина</dc:creator>
  <cp:lastModifiedBy>Егорова Ирина</cp:lastModifiedBy>
  <cp:revision>1</cp:revision>
  <dcterms:created xsi:type="dcterms:W3CDTF">2021-10-12T13:27:47Z</dcterms:created>
  <dcterms:modified xsi:type="dcterms:W3CDTF">2021-10-12T13:36:43Z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0x0101005321826E84DE8E4E9F0C9ED714D2B556</vt:lpwstr>
  </property>
  <property fmtid="{D5CDD505-2E9C-101B-9397-08002B2CF9AE}" pid="3" name="_dlc_DocIdItemGuid">
    <vt:lpwstr>ec15373e-93a2-4fca-bc8b-7c1272fe2757</vt:lpwstr>
  </property>
</Properties>
</file>