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056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8901E-E78D-4610-A858-131FCA4A8DDB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E1EBB-BFA7-4147-B93A-6D8A0A99E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shamrprint.ru/upload/201307221229006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99" y="0"/>
            <a:ext cx="90805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214290"/>
            <a:ext cx="4429156" cy="928694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C00000"/>
                </a:solidFill>
              </a:rPr>
              <a:t>Памятка для родителей по защите прав и достоинств ребёнка в семье.</a:t>
            </a:r>
            <a:r>
              <a:rPr lang="ru-RU" sz="1800" dirty="0">
                <a:solidFill>
                  <a:srgbClr val="C00000"/>
                </a:solidFill>
              </a:rPr>
              <a:t/>
            </a:r>
            <a:br>
              <a:rPr lang="ru-RU" sz="1800" dirty="0">
                <a:solidFill>
                  <a:srgbClr val="C00000"/>
                </a:solidFill>
              </a:rPr>
            </a:b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6572296"/>
          </a:xfrm>
        </p:spPr>
        <p:txBody>
          <a:bodyPr>
            <a:normAutofit fontScale="32500" lnSpcReduction="20000"/>
          </a:bodyPr>
          <a:lstStyle/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Принимать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 таким, какой он есть, и любить его.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Обнимать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 не менее 4, а лучше по 8 раз в день.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Выражать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недовольство отдельными действиями ребёнка, но не ребёнком в целом.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Верить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 лучшее, что есть в ребёнке, и всегда поддерживать его. Чаще хвалить.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Родительские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не должны вступать в явное противоречие с важнейшими потребностями ребёнка.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Наказание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должно вредить здоровью – ни физическому, ни психическому.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Наказывая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ребёнка, лучше лишить его хорошего, чем сделать ему плохо.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Если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сомневаетесь, наказывать или не наказывать – не наказывайте.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один раз может быть одно наказание. Наказан – прощён.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Ребёнок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должен бояться наказания.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 Если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ребёнок своим поведением вызывает у вас отрицательные переживания – сообщайте ему об этом.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 Не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требуйте от ребёнка невозможного или трудновыполнимого.</a:t>
            </a:r>
          </a:p>
          <a:p>
            <a:pPr lvl="0" algn="l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13. 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Положительное отношение к себе- основа психологического выживания, и ребёнок постоянно ищет и даже борется за него.</a:t>
            </a:r>
          </a:p>
          <a:p>
            <a:pPr lvl="0" algn="l"/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14. Если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ребёнку трудно и он готов принять вашу помощь, обязательно помогите </a:t>
            </a:r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ему.</a:t>
            </a:r>
          </a:p>
          <a:p>
            <a:pPr lvl="0" algn="l"/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lvl="0"/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ЛЮБИТЕ 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СВОЕГО РЕБЁНКА</a:t>
            </a:r>
            <a:r>
              <a:rPr lang="ru-RU" sz="4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!!!!!!!</a:t>
            </a:r>
          </a:p>
          <a:p>
            <a:pPr lvl="0"/>
            <a:endParaRPr lang="ru-RU" b="1" dirty="0" smtClean="0">
              <a:solidFill>
                <a:schemeClr val="tx1"/>
              </a:solidFill>
            </a:endParaRPr>
          </a:p>
          <a:p>
            <a:pPr lvl="0"/>
            <a:endParaRPr lang="ru-RU" b="1" dirty="0" smtClean="0">
              <a:solidFill>
                <a:schemeClr val="tx1"/>
              </a:solidFill>
            </a:endParaRPr>
          </a:p>
          <a:p>
            <a:pPr lvl="0"/>
            <a:endParaRPr lang="ru-RU" b="1" dirty="0">
              <a:solidFill>
                <a:schemeClr val="tx1"/>
              </a:solidFill>
            </a:endParaRPr>
          </a:p>
          <a:p>
            <a:pPr lvl="0" algn="r"/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Представитель уполномоченного по правам ребенка </a:t>
            </a:r>
          </a:p>
          <a:p>
            <a:pPr lvl="0" algn="r"/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губернаторе Костромской области в городе Мантурово.</a:t>
            </a:r>
          </a:p>
          <a:p>
            <a:pPr lvl="0" algn="r"/>
            <a:r>
              <a:rPr lang="ru-RU" sz="3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 Нагорная, д.10. тел. 2-89-80</a:t>
            </a:r>
            <a:endParaRPr lang="ru-RU" sz="3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smolensk-notarius.ru/edimg/Image/News/2015/k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24562">
            <a:off x="6818956" y="291608"/>
            <a:ext cx="2148577" cy="1452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shamrprint.ru/upload/201307221229006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99" y="0"/>
            <a:ext cx="9080501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0"/>
            <a:ext cx="6858048" cy="7858156"/>
          </a:xfrm>
        </p:spPr>
        <p:txBody>
          <a:bodyPr>
            <a:normAutofit fontScale="55000" lnSpcReduction="20000"/>
          </a:bodyPr>
          <a:lstStyle/>
          <a:p>
            <a:endParaRPr lang="ru-RU" b="1" i="1" dirty="0" smtClean="0"/>
          </a:p>
          <a:p>
            <a:pPr algn="ctr">
              <a:buNone/>
            </a:pPr>
            <a:r>
              <a:rPr lang="ru-RU" sz="4400" b="1" i="1" dirty="0" smtClean="0">
                <a:solidFill>
                  <a:srgbClr val="C00000"/>
                </a:solidFill>
              </a:rPr>
              <a:t>Памятка </a:t>
            </a:r>
            <a:r>
              <a:rPr lang="ru-RU" sz="4400" b="1" i="1" dirty="0">
                <a:solidFill>
                  <a:srgbClr val="C00000"/>
                </a:solidFill>
              </a:rPr>
              <a:t>«Искусство быть родителем»</a:t>
            </a:r>
            <a:endParaRPr lang="ru-RU" sz="44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i="1" dirty="0"/>
              <a:t> </a:t>
            </a:r>
            <a:endParaRPr lang="ru-RU" dirty="0"/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Ваш малыш ни в чём не виноват перед вами. Ни в том, что появился на свет. Ни в том, что создал вам дополнительные трудности. Ни в том, что не дал ожидаемого счастья. Ни в том, что не оправдал вашего ожидания. И вы не вправе требовать, чтобы он разрешил вам эти проблемы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Ваш ребёнок – не ваша собственность, а самостоятельный человек. И решать до конца его судьбу, а тем более ломать по своему усмотрению ему жизнь вы не имеете право. Вы можете лишь помочь ему выбрать жизненный путь, изучив его способности и интересы и создав условия для реализации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Ваш ребёнок далеко не всегда будет послушным и милым. Его упрямства и капризы так же неизбежны, как сам факт его присутствия в семье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 многих капризах и шалостях малыша повинны вы сами, потому что вовремя не поняли его, не желая принимать его таким, каков он есть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 должны всегда верить в лучшее, что есть в вашем малыше. Быть уверенным в том, что рано или поздно это лучшее непременно проявится.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6PQ52NDQUCDJ-501-2141</_dlc_DocId>
    <_dlc_DocIdUrl xmlns="4c48e722-e5ee-4bb4-abb8-2d4075f5b3da">
      <Url>http://www.eduportal44.ru/Manturovo/Sun_New/_layouts/15/DocIdRedir.aspx?ID=6PQ52NDQUCDJ-501-2141</Url>
      <Description>6PQ52NDQUCDJ-501-2141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F5F06D0C01CF343884A1002CE82A619" ma:contentTypeVersion="1" ma:contentTypeDescription="Создание документа." ma:contentTypeScope="" ma:versionID="012e49d2241790b422c8540967e97ff1">
  <xsd:schema xmlns:xsd="http://www.w3.org/2001/XMLSchema" xmlns:xs="http://www.w3.org/2001/XMLSchema" xmlns:p="http://schemas.microsoft.com/office/2006/metadata/properties" xmlns:ns2="4c48e722-e5ee-4bb4-abb8-2d4075f5b3da" xmlns:ns3="9eb46587-5bac-40d4-9cbe-43c89121f080" targetNamespace="http://schemas.microsoft.com/office/2006/metadata/properties" ma:root="true" ma:fieldsID="d519c7d60cdb6dea67b77622af1a29e9" ns2:_="" ns3:_="">
    <xsd:import namespace="4c48e722-e5ee-4bb4-abb8-2d4075f5b3da"/>
    <xsd:import namespace="9eb46587-5bac-40d4-9cbe-43c89121f08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46587-5bac-40d4-9cbe-43c89121f08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543FF34-0219-45A1-B439-C8D1AE8B1B66}"/>
</file>

<file path=customXml/itemProps2.xml><?xml version="1.0" encoding="utf-8"?>
<ds:datastoreItem xmlns:ds="http://schemas.openxmlformats.org/officeDocument/2006/customXml" ds:itemID="{9D105E91-A6C1-4654-AA2A-773FEAD122CB}"/>
</file>

<file path=customXml/itemProps3.xml><?xml version="1.0" encoding="utf-8"?>
<ds:datastoreItem xmlns:ds="http://schemas.openxmlformats.org/officeDocument/2006/customXml" ds:itemID="{FF465214-E097-4B42-8EC0-0A129C8C27A3}"/>
</file>

<file path=customXml/itemProps4.xml><?xml version="1.0" encoding="utf-8"?>
<ds:datastoreItem xmlns:ds="http://schemas.openxmlformats.org/officeDocument/2006/customXml" ds:itemID="{D3DBC392-66EE-40B3-9FAE-31BED8FB90F1}"/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253</Words>
  <Application>Microsoft Office PowerPoint</Application>
  <PresentationFormat>Экран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Памятка для родителей по защите прав и достоинств ребёнка в семье. 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 по защите прав и достоинств ребёнка в семье.</dc:title>
  <dc:creator>Владелец</dc:creator>
  <cp:lastModifiedBy>Владелец</cp:lastModifiedBy>
  <cp:revision>3</cp:revision>
  <dcterms:created xsi:type="dcterms:W3CDTF">2015-11-17T04:43:49Z</dcterms:created>
  <dcterms:modified xsi:type="dcterms:W3CDTF">2015-11-17T05:08:54Z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0x010100EF5F06D0C01CF343884A1002CE82A619</vt:lpwstr>
  </property>
  <property fmtid="{D5CDD505-2E9C-101B-9397-08002B2CF9AE}" pid="3" name="_dlc_DocIdItemGuid">
    <vt:lpwstr>a219ab59-fb8d-4207-86b7-f70fbfd95fd8</vt:lpwstr>
  </property>
</Properties>
</file>