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E97BE-433F-46FE-A3A5-6FC6DE8BB9C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AD373-E48D-4A05-8982-6FF3D33339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0AD373-E48D-4A05-8982-6FF3D33339D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BE9AF-9682-43C2-A5C7-B61E9419D954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9EF76-09AD-4CFD-A3E7-F0F46535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66print.ru/content/files/406_Buklet_dlya_roditeley.cdr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66print.ru/content/files/406_Buklet_dlya_roditeley.cd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«Буклет для родителей»">
            <a:hlinkClick r:id="rId2" tooltip="Скачать шаблон «Буклет для родителей»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6286512" y="1571612"/>
            <a:ext cx="2714644" cy="235745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57950" y="1857364"/>
            <a:ext cx="2571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Система профилактики города Мантурово,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Monotype Corsiva" pitchFamily="66" charset="0"/>
              </a:rPr>
              <a:t>или куда обратиться, если права ребенка нарушают</a:t>
            </a:r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3286124"/>
            <a:ext cx="2928958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Уполномоченный по правам ребенка при губернаторе Костромской области</a:t>
            </a: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Нина Валентиновна 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Шадричева</a:t>
            </a:r>
            <a:endParaRPr lang="ru-RU" sz="1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электронная почта "shadricheva.nv@adm44.ru"; "lebedeva.gu@adm44.ru"; телефон 8(4942)47-00-12; 31-46-46;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714356"/>
            <a:ext cx="3071802" cy="571504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Директор ОГКУ «Центр занятости населения по 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Мантуровскому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району» Рыжова Галина Викторовна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тел. 3-32-02, ул. Центральная, д.41 в.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тарший инспектор  группы по делам несовершеннолетних ОУУП  и ППДН МО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МВД России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Мантуровский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 , майор полиции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Попова Татьяна Владимировна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ул. Вокзальная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д.10, тел.20461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Заведующий отделением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педагогической помощи семье и детям при ГАУ КО «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антуровский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КЦСОН»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Белова Ирина Алексеевна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тел.3-02-49, ул. Гвардейская,д.4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Школьные и дошкольные уполномоченные по правам ребенка в каждом образовательном учреждении</a:t>
            </a:r>
          </a:p>
        </p:txBody>
      </p:sp>
      <p:pic>
        <p:nvPicPr>
          <p:cNvPr id="1032" name="Picture 8" descr="http://kraptchk.edu22.info/attachments/Image/telefon-doveriya.jpg?template=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214422"/>
            <a:ext cx="2571768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5" name="Picture 11" descr="http://www.rfdeti.ru/photo/131045721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179231"/>
            <a:ext cx="1119179" cy="1678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6" descr="http://player.myshared.ru/938795/data/images/img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0"/>
            <a:ext cx="1325490" cy="7886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215074" y="651944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 МАНТУРОВО 2015 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чать шаблон «Буклет для родителей»">
            <a:hlinkClick r:id="rId3" tooltip="Скачать шаблон «Буклет для родителей»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0" y="0"/>
            <a:ext cx="3143240" cy="6858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Заместитель главы городского округа город Мантурово, председатель КДН и ЗП 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Рыбкина Алена Николаевна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тел. 2-10-27, ул. Гвардейская,д.6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Секретарь КДН и ЗП </a:t>
            </a:r>
          </a:p>
          <a:p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Разумова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Ольга </a:t>
            </a:r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Нколаевна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ул. Гвардейская,д.6, тел.2-05-51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Заведующий отделом образования  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Олейник Татьяна Ивановна. 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ел.3-36-65, ул. Советская д. 53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Представитель уполномоченного по правам ребенка при губернаторе Костромской области в городе Мантурово  </a:t>
            </a:r>
          </a:p>
          <a:p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Егорова Ирина Сергеевна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тел. 2-89-80, ул. Нагорная,д.10.</a:t>
            </a:r>
          </a:p>
          <a:p>
            <a:pPr>
              <a:buFont typeface="Arial" pitchFamily="34" charset="0"/>
              <a:buChar char="•"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Начальник межрайонного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территориального отдела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социальной защиты населения,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опеки и попечительства 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r>
              <a:rPr lang="ru-RU" sz="1400" b="1" u="sng" dirty="0" err="1" smtClean="0">
                <a:latin typeface="Times New Roman" pitchFamily="18" charset="0"/>
                <a:cs typeface="Times New Roman" pitchFamily="18" charset="0"/>
              </a:rPr>
              <a:t>Шаманова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 Ирина Евгеньевна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 Советская 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27 тел/факс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(49446)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3-04-96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43240" y="1357298"/>
            <a:ext cx="2714644" cy="45005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15074" y="2357430"/>
            <a:ext cx="2786082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143240" y="0"/>
            <a:ext cx="600076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0"/>
            <a:ext cx="55721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Система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рофилактики 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защита прав ребенка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57818" y="3214686"/>
            <a:ext cx="1643074" cy="114300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КДН и ЗП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14678" y="3357562"/>
            <a:ext cx="1785950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86116" y="1142984"/>
            <a:ext cx="2557474" cy="9144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Социальная защита населения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43702" y="4643446"/>
            <a:ext cx="2214578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hangingPunct="0"/>
            <a:r>
              <a:rPr lang="de-DE" b="1" dirty="0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МО МВД </a:t>
            </a:r>
            <a:r>
              <a:rPr lang="de-DE" b="1" dirty="0" err="1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России</a:t>
            </a:r>
            <a:r>
              <a:rPr lang="de-DE" b="1" dirty="0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«</a:t>
            </a:r>
            <a:r>
              <a:rPr lang="de-DE" b="1" dirty="0" err="1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Мантуровский</a:t>
            </a:r>
            <a:r>
              <a:rPr lang="ru-RU" b="1" dirty="0" smtClean="0">
                <a:solidFill>
                  <a:schemeClr val="bg1"/>
                </a:solidFill>
                <a:latin typeface="Arial" pitchFamily="18"/>
                <a:ea typeface="Andale Sans UI" pitchFamily="2"/>
                <a:cs typeface="Tahoma" pitchFamily="2"/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86116" y="5572140"/>
            <a:ext cx="2500330" cy="107157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Институт уполномоченных по правам ребенка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286644" y="3071810"/>
            <a:ext cx="1857356" cy="107157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Молодежная политика,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спорт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86644" y="1142984"/>
            <a:ext cx="1571636" cy="914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Центр занятости населения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5074" y="5786454"/>
            <a:ext cx="2286016" cy="6286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Здравоохранение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643570" y="2143116"/>
            <a:ext cx="1428760" cy="64294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Культура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16200000" flipH="1">
            <a:off x="5643570" y="5072074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16200000" flipH="1">
            <a:off x="6893735" y="4250537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000892" y="3643314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 flipH="1" flipV="1">
            <a:off x="6715140" y="2143116"/>
            <a:ext cx="1071570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5400000" flipH="1" flipV="1">
            <a:off x="6215074" y="3000372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6200000" flipV="1">
            <a:off x="4786314" y="2357430"/>
            <a:ext cx="114300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9" idx="1"/>
            <a:endCxn id="20" idx="3"/>
          </p:cNvCxnSpPr>
          <p:nvPr/>
        </p:nvCxnSpPr>
        <p:spPr>
          <a:xfrm rot="10800000">
            <a:off x="5000628" y="3750472"/>
            <a:ext cx="35719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4822033" y="4822041"/>
            <a:ext cx="128588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20" idx="2"/>
          </p:cNvCxnSpPr>
          <p:nvPr/>
        </p:nvCxnSpPr>
        <p:spPr>
          <a:xfrm rot="16200000" flipH="1">
            <a:off x="3446851" y="4804181"/>
            <a:ext cx="1357324" cy="3572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socialkomi.ru/content/news/695/Buklet_Tvoi_prava_2s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-136525"/>
            <a:ext cx="9753600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dwdcsy.com/photos/5625f20fc03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73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boombob.ru/img/picture/Apr/19/86381ac3bd1fce66bb067bded1c22b3e/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67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6PQ52NDQUCDJ-501-2136</_dlc_DocId>
    <_dlc_DocIdUrl xmlns="4c48e722-e5ee-4bb4-abb8-2d4075f5b3da">
      <Url>http://www.eduportal44.ru/Manturovo/Sun_New/_layouts/15/DocIdRedir.aspx?ID=6PQ52NDQUCDJ-501-2136</Url>
      <Description>6PQ52NDQUCDJ-501-2136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F5F06D0C01CF343884A1002CE82A619" ma:contentTypeVersion="1" ma:contentTypeDescription="Создание документа." ma:contentTypeScope="" ma:versionID="012e49d2241790b422c8540967e97ff1">
  <xsd:schema xmlns:xsd="http://www.w3.org/2001/XMLSchema" xmlns:xs="http://www.w3.org/2001/XMLSchema" xmlns:p="http://schemas.microsoft.com/office/2006/metadata/properties" xmlns:ns2="4c48e722-e5ee-4bb4-abb8-2d4075f5b3da" xmlns:ns3="9eb46587-5bac-40d4-9cbe-43c89121f080" targetNamespace="http://schemas.microsoft.com/office/2006/metadata/properties" ma:root="true" ma:fieldsID="d519c7d60cdb6dea67b77622af1a29e9" ns2:_="" ns3:_="">
    <xsd:import namespace="4c48e722-e5ee-4bb4-abb8-2d4075f5b3da"/>
    <xsd:import namespace="9eb46587-5bac-40d4-9cbe-43c89121f08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b46587-5bac-40d4-9cbe-43c89121f08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E839CE-B2DA-4484-84F8-1F4B62E0651E}"/>
</file>

<file path=customXml/itemProps2.xml><?xml version="1.0" encoding="utf-8"?>
<ds:datastoreItem xmlns:ds="http://schemas.openxmlformats.org/officeDocument/2006/customXml" ds:itemID="{CED54F99-9A11-4A00-80AF-BFEF3AC6A6B1}"/>
</file>

<file path=customXml/itemProps3.xml><?xml version="1.0" encoding="utf-8"?>
<ds:datastoreItem xmlns:ds="http://schemas.openxmlformats.org/officeDocument/2006/customXml" ds:itemID="{D354F673-384E-4B4F-A938-9F4D05D1F5E5}"/>
</file>

<file path=customXml/itemProps4.xml><?xml version="1.0" encoding="utf-8"?>
<ds:datastoreItem xmlns:ds="http://schemas.openxmlformats.org/officeDocument/2006/customXml" ds:itemID="{332DDB3B-D1A4-4589-B50F-B7CE85939DAC}"/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264</Words>
  <Application>Microsoft Office PowerPoint</Application>
  <PresentationFormat>Экран (4:3)</PresentationFormat>
  <Paragraphs>53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50</cp:revision>
  <dcterms:created xsi:type="dcterms:W3CDTF">2015-11-16T06:02:54Z</dcterms:created>
  <dcterms:modified xsi:type="dcterms:W3CDTF">2015-11-17T07:27:05Z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0x010100EF5F06D0C01CF343884A1002CE82A619</vt:lpwstr>
  </property>
  <property fmtid="{D5CDD505-2E9C-101B-9397-08002B2CF9AE}" pid="3" name="_dlc_DocIdItemGuid">
    <vt:lpwstr>e8846d75-70e9-402c-bd87-06637add120f</vt:lpwstr>
  </property>
</Properties>
</file>