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2924944"/>
            <a:ext cx="5688632" cy="13681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домике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живёт?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5877272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Автор: Ю.П. </a:t>
            </a:r>
            <a:r>
              <a:rPr lang="ru-RU" dirty="0" err="1" smtClean="0">
                <a:solidFill>
                  <a:srgbClr val="002060"/>
                </a:solidFill>
              </a:rPr>
              <a:t>Фурса</a:t>
            </a:r>
            <a:r>
              <a:rPr lang="ru-RU" dirty="0" smtClean="0">
                <a:solidFill>
                  <a:srgbClr val="002060"/>
                </a:solidFill>
              </a:rPr>
              <a:t>, воспитатель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548680"/>
            <a:ext cx="8064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Муниципальное автономное дошкольное  образовательное  учреждение детский сад № 1 «Белоснежка»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 ст. </a:t>
            </a:r>
            <a:r>
              <a:rPr lang="ru-RU" sz="1200" dirty="0" err="1" smtClean="0">
                <a:solidFill>
                  <a:srgbClr val="002060"/>
                </a:solidFill>
              </a:rPr>
              <a:t>Переясловской</a:t>
            </a:r>
            <a:r>
              <a:rPr lang="ru-RU" sz="1200" dirty="0" smtClean="0">
                <a:solidFill>
                  <a:srgbClr val="002060"/>
                </a:solidFill>
              </a:rPr>
              <a:t> муниципального образования </a:t>
            </a:r>
            <a:r>
              <a:rPr lang="ru-RU" sz="1200" dirty="0" err="1" smtClean="0">
                <a:solidFill>
                  <a:srgbClr val="002060"/>
                </a:solidFill>
              </a:rPr>
              <a:t>Брюховецкий</a:t>
            </a:r>
            <a:r>
              <a:rPr lang="ru-RU" sz="1200" dirty="0" smtClean="0">
                <a:solidFill>
                  <a:srgbClr val="002060"/>
                </a:solidFill>
              </a:rPr>
              <a:t> район</a:t>
            </a:r>
            <a:endParaRPr lang="ru-RU" sz="1200" i="1" dirty="0" smtClean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16416" y="6237312"/>
            <a:ext cx="576064" cy="360040"/>
          </a:xfrm>
          <a:prstGeom prst="actionButtonForwardNex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835696" y="1916832"/>
            <a:ext cx="547260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Дидактическая игра по ознакомлению с окружающим миром для детей младшего дошкольного возраста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ИГРЫ-ПРЕЗЕНТАЦИИ\risunki-sobaki-023.pn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2699792" y="1124744"/>
            <a:ext cx="3168352" cy="316835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971600" y="615753"/>
            <a:ext cx="727280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Это конура. Кто живет в конуре?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Admin\Desktop\ИГРЫ-ПРЕЗЕНТАЦИИ\sobachja-budka.pn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6300192" y="4365104"/>
            <a:ext cx="1944216" cy="1944216"/>
          </a:xfrm>
          <a:prstGeom prst="rect">
            <a:avLst/>
          </a:prstGeom>
          <a:noFill/>
        </p:spPr>
      </p:pic>
      <p:pic>
        <p:nvPicPr>
          <p:cNvPr id="1028" name="Picture 4" descr="C:\Users\Admin\Desktop\ИГРЫ-ПРЕЗЕНТАЦИИ\дупло.png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467544" y="4005064"/>
            <a:ext cx="2273292" cy="2376264"/>
          </a:xfrm>
          <a:prstGeom prst="rect">
            <a:avLst/>
          </a:prstGeom>
          <a:noFill/>
        </p:spPr>
      </p:pic>
      <p:pic>
        <p:nvPicPr>
          <p:cNvPr id="1029" name="Picture 5" descr="C:\Users\Admin\Desktop\ИГРЫ-ПРЕЗЕНТАЦИИ\hello_html_59f4bc97.png"/>
          <p:cNvPicPr>
            <a:picLocks noChangeAspect="1"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>
            <a:off x="3491880" y="4725144"/>
            <a:ext cx="1769152" cy="1326864"/>
          </a:xfrm>
          <a:prstGeom prst="rect">
            <a:avLst/>
          </a:prstGeom>
          <a:noFill/>
        </p:spPr>
      </p:pic>
      <p:pic>
        <p:nvPicPr>
          <p:cNvPr id="1030" name="Picture 6" descr="C:\Users\Admin\Desktop\ИГРЫ-ПРЕЗЕНТАЦИИ\depositphotos_6991685-stock-illustration-bee-hive.png"/>
          <p:cNvPicPr>
            <a:picLocks noChangeAspect="1" noChangeArrowheads="1"/>
          </p:cNvPicPr>
          <p:nvPr/>
        </p:nvPicPr>
        <p:blipFill>
          <a:blip r:embed="rId8" cstate="email"/>
          <a:stretch>
            <a:fillRect/>
          </a:stretch>
        </p:blipFill>
        <p:spPr bwMode="auto">
          <a:xfrm flipH="1">
            <a:off x="323528" y="2132856"/>
            <a:ext cx="2196362" cy="1477824"/>
          </a:xfrm>
          <a:prstGeom prst="rect">
            <a:avLst/>
          </a:prstGeom>
          <a:noFill/>
        </p:spPr>
      </p:pic>
      <p:pic>
        <p:nvPicPr>
          <p:cNvPr id="1031" name="Picture 7" descr="C:\Users\Admin\Desktop\ИГРЫ-ПРЕЗЕНТАЦИИ\bird-nest-nest-aerie-birds-clipart-76540.png"/>
          <p:cNvPicPr>
            <a:picLocks noChangeAspect="1" noChangeArrowheads="1"/>
          </p:cNvPicPr>
          <p:nvPr/>
        </p:nvPicPr>
        <p:blipFill>
          <a:blip r:embed="rId9" cstate="email"/>
          <a:stretch>
            <a:fillRect/>
          </a:stretch>
        </p:blipFill>
        <p:spPr bwMode="auto">
          <a:xfrm flipH="1">
            <a:off x="6156176" y="1916832"/>
            <a:ext cx="2592467" cy="1728311"/>
          </a:xfrm>
          <a:prstGeom prst="rect">
            <a:avLst/>
          </a:prstGeom>
          <a:noFill/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316416" y="6237312"/>
            <a:ext cx="576064" cy="360040"/>
          </a:xfrm>
          <a:prstGeom prst="actionButtonForwardNex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2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2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2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2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8" dur="2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0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1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ИГРЫ-ПРЕЗЕНТАЦИИ\risunki-sobaki-023.pn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203848" y="1196753"/>
            <a:ext cx="2664295" cy="309634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971600" y="615753"/>
            <a:ext cx="727280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Это улей. Кто живет в улье?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Admin\Desktop\ИГРЫ-ПРЕЗЕНТАЦИИ\sobachja-budka.pn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6228184" y="1700808"/>
            <a:ext cx="2376264" cy="2130291"/>
          </a:xfrm>
          <a:prstGeom prst="rect">
            <a:avLst/>
          </a:prstGeom>
          <a:noFill/>
        </p:spPr>
      </p:pic>
      <p:pic>
        <p:nvPicPr>
          <p:cNvPr id="1029" name="Picture 5" descr="C:\Users\Admin\Desktop\ИГРЫ-ПРЕЗЕНТАЦИИ\hello_html_59f4bc97.png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3275856" y="4293096"/>
            <a:ext cx="2033850" cy="2125976"/>
          </a:xfrm>
          <a:prstGeom prst="rect">
            <a:avLst/>
          </a:prstGeom>
          <a:noFill/>
        </p:spPr>
      </p:pic>
      <p:pic>
        <p:nvPicPr>
          <p:cNvPr id="7" name="Picture 7" descr="C:\Users\Admin\Desktop\ИГРЫ-ПРЕЗЕНТАЦИИ\bird-nest-nest-aerie-birds-clipart-76540.png"/>
          <p:cNvPicPr>
            <a:picLocks noChangeAspect="1"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 flipH="1">
            <a:off x="539552" y="1988839"/>
            <a:ext cx="2088232" cy="2462949"/>
          </a:xfrm>
          <a:prstGeom prst="rect">
            <a:avLst/>
          </a:prstGeom>
          <a:noFill/>
        </p:spPr>
      </p:pic>
      <p:pic>
        <p:nvPicPr>
          <p:cNvPr id="10" name="Picture 4" descr="C:\Users\Admin\Desktop\ИГРЫ-ПРЕЗЕНТАЦИИ\дупло.png"/>
          <p:cNvPicPr>
            <a:picLocks noChangeAspect="1" noChangeArrowheads="1"/>
          </p:cNvPicPr>
          <p:nvPr/>
        </p:nvPicPr>
        <p:blipFill>
          <a:blip r:embed="rId8" cstate="email"/>
          <a:stretch>
            <a:fillRect/>
          </a:stretch>
        </p:blipFill>
        <p:spPr bwMode="auto">
          <a:xfrm flipH="1">
            <a:off x="6300192" y="4149080"/>
            <a:ext cx="2145626" cy="2376264"/>
          </a:xfrm>
          <a:prstGeom prst="rect">
            <a:avLst/>
          </a:prstGeom>
          <a:noFill/>
        </p:spPr>
      </p:pic>
      <p:pic>
        <p:nvPicPr>
          <p:cNvPr id="1028" name="Picture 4" descr="C:\Users\Admin\Desktop\ИГРЫ-ПРЕЗЕНТАЦИИ\дупло.png"/>
          <p:cNvPicPr>
            <a:picLocks noChangeAspect="1" noChangeArrowheads="1"/>
          </p:cNvPicPr>
          <p:nvPr/>
        </p:nvPicPr>
        <p:blipFill>
          <a:blip r:embed="rId9" cstate="email"/>
          <a:stretch>
            <a:fillRect/>
          </a:stretch>
        </p:blipFill>
        <p:spPr bwMode="auto">
          <a:xfrm flipH="1">
            <a:off x="539552" y="4784728"/>
            <a:ext cx="2016224" cy="1492082"/>
          </a:xfrm>
          <a:prstGeom prst="rect">
            <a:avLst/>
          </a:prstGeom>
          <a:noFill/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316416" y="6237312"/>
            <a:ext cx="576064" cy="360040"/>
          </a:xfrm>
          <a:prstGeom prst="actionButtonForwardNex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0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1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ИГРЫ-ПРЕЗЕНТАЦИИ\risunki-sobaki-023.pn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2682380" y="1124744"/>
            <a:ext cx="3091040" cy="299170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971600" y="615753"/>
            <a:ext cx="727280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Это нора. Кто живет в норе?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Admin\Desktop\ИГРЫ-ПРЕЗЕНТАЦИИ\sobachja-budka.pn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 flipH="1">
            <a:off x="5868144" y="4221088"/>
            <a:ext cx="2750375" cy="2024520"/>
          </a:xfrm>
          <a:prstGeom prst="rect">
            <a:avLst/>
          </a:prstGeom>
          <a:noFill/>
          <a:effectLst/>
        </p:spPr>
      </p:pic>
      <p:pic>
        <p:nvPicPr>
          <p:cNvPr id="10" name="Picture 6" descr="C:\Users\Admin\Desktop\ИГРЫ-ПРЕЗЕНТАЦИИ\depositphotos_6991685-stock-illustration-bee-hive.png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143508" y="2204864"/>
            <a:ext cx="2484278" cy="1656184"/>
          </a:xfrm>
          <a:prstGeom prst="rect">
            <a:avLst/>
          </a:prstGeom>
          <a:noFill/>
        </p:spPr>
      </p:pic>
      <p:pic>
        <p:nvPicPr>
          <p:cNvPr id="11" name="Picture 4" descr="C:\Users\Admin\Desktop\ИГРЫ-ПРЕЗЕНТАЦИИ\дупло.png"/>
          <p:cNvPicPr>
            <a:picLocks noChangeAspect="1"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>
            <a:off x="366839" y="4221088"/>
            <a:ext cx="2145626" cy="2376264"/>
          </a:xfrm>
          <a:prstGeom prst="rect">
            <a:avLst/>
          </a:prstGeom>
          <a:noFill/>
        </p:spPr>
      </p:pic>
      <p:pic>
        <p:nvPicPr>
          <p:cNvPr id="12" name="Picture 5" descr="C:\Users\Admin\Desktop\ИГРЫ-ПРЕЗЕНТАЦИИ\hello_html_59f4bc97.png"/>
          <p:cNvPicPr>
            <a:picLocks noChangeAspect="1" noChangeArrowheads="1"/>
          </p:cNvPicPr>
          <p:nvPr/>
        </p:nvPicPr>
        <p:blipFill>
          <a:blip r:embed="rId8" cstate="email"/>
          <a:stretch>
            <a:fillRect/>
          </a:stretch>
        </p:blipFill>
        <p:spPr bwMode="auto">
          <a:xfrm>
            <a:off x="3275856" y="4509120"/>
            <a:ext cx="2088232" cy="1872075"/>
          </a:xfrm>
          <a:prstGeom prst="rect">
            <a:avLst/>
          </a:prstGeom>
          <a:noFill/>
        </p:spPr>
      </p:pic>
      <p:pic>
        <p:nvPicPr>
          <p:cNvPr id="13" name="Picture 3" descr="C:\Users\Admin\Desktop\ИГРЫ-ПРЕЗЕНТАЦИИ\sobachja-budka.png"/>
          <p:cNvPicPr>
            <a:picLocks noChangeAspect="1" noChangeArrowheads="1"/>
          </p:cNvPicPr>
          <p:nvPr/>
        </p:nvPicPr>
        <p:blipFill>
          <a:blip r:embed="rId9" cstate="email"/>
          <a:stretch>
            <a:fillRect/>
          </a:stretch>
        </p:blipFill>
        <p:spPr bwMode="auto">
          <a:xfrm>
            <a:off x="6228184" y="2204864"/>
            <a:ext cx="2167817" cy="1458619"/>
          </a:xfrm>
          <a:prstGeom prst="rect">
            <a:avLst/>
          </a:prstGeom>
          <a:noFill/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316416" y="6237312"/>
            <a:ext cx="576064" cy="360040"/>
          </a:xfrm>
          <a:prstGeom prst="actionButtonForwardNex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ИГРЫ-ПРЕЗЕНТАЦИИ\risunki-sobaki-023.pn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2771800" y="1519612"/>
            <a:ext cx="3168352" cy="23861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971600" y="615753"/>
            <a:ext cx="727280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Это гнездо. Кто живет в гнезде?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1031" name="Picture 7" descr="C:\Users\Admin\Desktop\ИГРЫ-ПРЕЗЕНТАЦИИ\bird-nest-nest-aerie-birds-clipart-76540.pn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539552" y="4149080"/>
            <a:ext cx="2086140" cy="2180635"/>
          </a:xfrm>
          <a:prstGeom prst="rect">
            <a:avLst/>
          </a:prstGeom>
          <a:noFill/>
        </p:spPr>
      </p:pic>
      <p:pic>
        <p:nvPicPr>
          <p:cNvPr id="10" name="Picture 2" descr="C:\Users\Admin\Desktop\ИГРЫ-ПРЕЗЕНТАЦИИ\depositphotos_97909946-stock-illustration-anthill-and-ants-isolated.png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3059832" y="4580459"/>
            <a:ext cx="2663157" cy="1791909"/>
          </a:xfrm>
          <a:prstGeom prst="rect">
            <a:avLst/>
          </a:prstGeom>
          <a:noFill/>
        </p:spPr>
      </p:pic>
      <p:pic>
        <p:nvPicPr>
          <p:cNvPr id="11" name="Picture 3" descr="C:\Users\Admin\Desktop\ИГРЫ-ПРЕЗЕНТАЦИИ\sobachja-budka.png"/>
          <p:cNvPicPr>
            <a:picLocks noChangeAspect="1"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 flipH="1">
            <a:off x="6228184" y="4221088"/>
            <a:ext cx="2376264" cy="2376264"/>
          </a:xfrm>
          <a:prstGeom prst="rect">
            <a:avLst/>
          </a:prstGeom>
          <a:noFill/>
        </p:spPr>
      </p:pic>
      <p:pic>
        <p:nvPicPr>
          <p:cNvPr id="12" name="Picture 4" descr="C:\Users\Admin\Desktop\ИГРЫ-ПРЕЗЕНТАЦИИ\дупло.png"/>
          <p:cNvPicPr>
            <a:picLocks noChangeAspect="1" noChangeArrowheads="1"/>
          </p:cNvPicPr>
          <p:nvPr/>
        </p:nvPicPr>
        <p:blipFill>
          <a:blip r:embed="rId8" cstate="email"/>
          <a:stretch>
            <a:fillRect/>
          </a:stretch>
        </p:blipFill>
        <p:spPr bwMode="auto">
          <a:xfrm flipH="1">
            <a:off x="6271495" y="1628800"/>
            <a:ext cx="2145626" cy="2376264"/>
          </a:xfrm>
          <a:prstGeom prst="rect">
            <a:avLst/>
          </a:prstGeom>
          <a:noFill/>
        </p:spPr>
      </p:pic>
      <p:pic>
        <p:nvPicPr>
          <p:cNvPr id="13" name="Picture 6" descr="C:\Users\Admin\Desktop\ИГРЫ-ПРЕЗЕНТАЦИИ\depositphotos_6991685-stock-illustration-bee-hive.png"/>
          <p:cNvPicPr>
            <a:picLocks noChangeAspect="1" noChangeArrowheads="1"/>
          </p:cNvPicPr>
          <p:nvPr/>
        </p:nvPicPr>
        <p:blipFill>
          <a:blip r:embed="rId9" cstate="email"/>
          <a:stretch>
            <a:fillRect/>
          </a:stretch>
        </p:blipFill>
        <p:spPr bwMode="auto">
          <a:xfrm flipH="1">
            <a:off x="323528" y="2060848"/>
            <a:ext cx="2237974" cy="1656184"/>
          </a:xfrm>
          <a:prstGeom prst="rect">
            <a:avLst/>
          </a:prstGeom>
          <a:noFill/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316416" y="6237312"/>
            <a:ext cx="576064" cy="360040"/>
          </a:xfrm>
          <a:prstGeom prst="actionButtonForwardNex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ИГРЫ-ПРЕЗЕНТАЦИИ\risunki-sobaki-023.pn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2843808" y="1266920"/>
            <a:ext cx="3244040" cy="324404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971600" y="615753"/>
            <a:ext cx="727280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Это дупло. Кто живет в дупле?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Admin\Desktop\ИГРЫ-ПРЕЗЕНТАЦИИ\depositphotos_97909946-stock-illustration-anthill-and-ants-isolated.pn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 flipH="1">
            <a:off x="255026" y="2071825"/>
            <a:ext cx="2445127" cy="1645207"/>
          </a:xfrm>
          <a:prstGeom prst="rect">
            <a:avLst/>
          </a:prstGeom>
          <a:noFill/>
        </p:spPr>
      </p:pic>
      <p:pic>
        <p:nvPicPr>
          <p:cNvPr id="12" name="Picture 7" descr="C:\Users\Admin\Desktop\ИГРЫ-ПРЕЗЕНТАЦИИ\bird-nest-nest-aerie-birds-clipart-76540.png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3563888" y="4509120"/>
            <a:ext cx="1867845" cy="1952452"/>
          </a:xfrm>
          <a:prstGeom prst="rect">
            <a:avLst/>
          </a:prstGeom>
          <a:noFill/>
        </p:spPr>
      </p:pic>
      <p:pic>
        <p:nvPicPr>
          <p:cNvPr id="13" name="Picture 3" descr="C:\Users\Admin\Desktop\ИГРЫ-ПРЕЗЕНТАЦИИ\sobachja-budka.png"/>
          <p:cNvPicPr>
            <a:picLocks noChangeAspect="1"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>
            <a:off x="539552" y="4606657"/>
            <a:ext cx="2376264" cy="1749141"/>
          </a:xfrm>
          <a:prstGeom prst="rect">
            <a:avLst/>
          </a:prstGeom>
          <a:noFill/>
        </p:spPr>
      </p:pic>
      <p:pic>
        <p:nvPicPr>
          <p:cNvPr id="14" name="Picture 5" descr="C:\Users\Admin\Desktop\ИГРЫ-ПРЕЗЕНТАЦИИ\hello_html_59f4bc97.png"/>
          <p:cNvPicPr>
            <a:picLocks noChangeAspect="1" noChangeArrowheads="1"/>
          </p:cNvPicPr>
          <p:nvPr/>
        </p:nvPicPr>
        <p:blipFill>
          <a:blip r:embed="rId8" cstate="email"/>
          <a:stretch>
            <a:fillRect/>
          </a:stretch>
        </p:blipFill>
        <p:spPr bwMode="auto">
          <a:xfrm flipH="1">
            <a:off x="6512355" y="2279260"/>
            <a:ext cx="1917029" cy="1437772"/>
          </a:xfrm>
          <a:prstGeom prst="rect">
            <a:avLst/>
          </a:prstGeom>
          <a:noFill/>
        </p:spPr>
      </p:pic>
      <p:pic>
        <p:nvPicPr>
          <p:cNvPr id="1028" name="Picture 4" descr="C:\Users\Admin\Desktop\ИГРЫ-ПРЕЗЕНТАЦИИ\дупло.png"/>
          <p:cNvPicPr>
            <a:picLocks noChangeAspect="1" noChangeArrowheads="1"/>
          </p:cNvPicPr>
          <p:nvPr/>
        </p:nvPicPr>
        <p:blipFill>
          <a:blip r:embed="rId9" cstate="email"/>
          <a:stretch>
            <a:fillRect/>
          </a:stretch>
        </p:blipFill>
        <p:spPr bwMode="auto">
          <a:xfrm flipH="1">
            <a:off x="6199487" y="4149080"/>
            <a:ext cx="2145626" cy="2376264"/>
          </a:xfrm>
          <a:prstGeom prst="rect">
            <a:avLst/>
          </a:prstGeom>
          <a:noFill/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316416" y="6237312"/>
            <a:ext cx="576064" cy="360040"/>
          </a:xfrm>
          <a:prstGeom prst="actionButtonForwardNex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ИГРЫ-ПРЕЗЕНТАЦИИ\risunki-sobaki-023.pn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059833" y="1268761"/>
            <a:ext cx="2549192" cy="2736303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971600" y="615753"/>
            <a:ext cx="727280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Это скворечник. Кто живет в скворечнике?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10" name="Picture 3" descr="C:\Users\Admin\Desktop\ИГРЫ-ПРЕЗЕНТАЦИИ\sobachja-budka.pn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689347" y="4331278"/>
            <a:ext cx="2076674" cy="2299900"/>
          </a:xfrm>
          <a:prstGeom prst="rect">
            <a:avLst/>
          </a:prstGeom>
          <a:noFill/>
        </p:spPr>
      </p:pic>
      <p:pic>
        <p:nvPicPr>
          <p:cNvPr id="11" name="Picture 7" descr="C:\Users\Admin\Desktop\ИГРЫ-ПРЕЗЕНТАЦИИ\bird-nest-nest-aerie-birds-clipart-76540.png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3275856" y="4437112"/>
            <a:ext cx="2592467" cy="1918523"/>
          </a:xfrm>
          <a:prstGeom prst="rect">
            <a:avLst/>
          </a:prstGeom>
          <a:noFill/>
        </p:spPr>
      </p:pic>
      <p:pic>
        <p:nvPicPr>
          <p:cNvPr id="12" name="Picture 2" descr="C:\Users\Admin\Desktop\ИГРЫ-ПРЕЗЕНТАЦИИ\depositphotos_97909946-stock-illustration-anthill-and-ants-isolated.png"/>
          <p:cNvPicPr>
            <a:picLocks noChangeAspect="1"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>
            <a:off x="6084169" y="4545559"/>
            <a:ext cx="2448272" cy="1647323"/>
          </a:xfrm>
          <a:prstGeom prst="rect">
            <a:avLst/>
          </a:prstGeom>
          <a:noFill/>
        </p:spPr>
      </p:pic>
      <p:pic>
        <p:nvPicPr>
          <p:cNvPr id="13" name="Picture 6" descr="C:\Users\Admin\Desktop\ИГРЫ-ПРЕЗЕНТАЦИИ\depositphotos_6991685-stock-illustration-bee-hive.png"/>
          <p:cNvPicPr>
            <a:picLocks noChangeAspect="1" noChangeArrowheads="1"/>
          </p:cNvPicPr>
          <p:nvPr/>
        </p:nvPicPr>
        <p:blipFill>
          <a:blip r:embed="rId8" cstate="email"/>
          <a:stretch>
            <a:fillRect/>
          </a:stretch>
        </p:blipFill>
        <p:spPr bwMode="auto">
          <a:xfrm>
            <a:off x="6069374" y="1902038"/>
            <a:ext cx="2175034" cy="2175034"/>
          </a:xfrm>
          <a:prstGeom prst="rect">
            <a:avLst/>
          </a:prstGeom>
          <a:noFill/>
        </p:spPr>
      </p:pic>
      <p:pic>
        <p:nvPicPr>
          <p:cNvPr id="1029" name="Picture 5" descr="C:\Users\Admin\Desktop\ИГРЫ-ПРЕЗЕНТАЦИИ\hello_html_59f4bc97.png"/>
          <p:cNvPicPr>
            <a:picLocks noChangeAspect="1" noChangeArrowheads="1"/>
          </p:cNvPicPr>
          <p:nvPr/>
        </p:nvPicPr>
        <p:blipFill>
          <a:blip r:embed="rId9" cstate="email"/>
          <a:stretch>
            <a:fillRect/>
          </a:stretch>
        </p:blipFill>
        <p:spPr bwMode="auto">
          <a:xfrm flipH="1">
            <a:off x="323528" y="1844824"/>
            <a:ext cx="2376264" cy="2130291"/>
          </a:xfrm>
          <a:prstGeom prst="rect">
            <a:avLst/>
          </a:prstGeom>
          <a:noFill/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316416" y="6237312"/>
            <a:ext cx="576064" cy="360040"/>
          </a:xfrm>
          <a:prstGeom prst="actionButtonForwardNex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0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1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ИГРЫ-ПРЕЗЕНТАЦИИ\risunki-sobaki-023.pn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2915816" y="1484784"/>
            <a:ext cx="3105535" cy="259161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971600" y="615753"/>
            <a:ext cx="727280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Это муравейник. Кто живет в муравейнике?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10" name="Picture 5" descr="C:\Users\Admin\Desktop\ИГРЫ-ПРЕЗЕНТАЦИИ\hello_html_59f4bc97.pn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 flipH="1">
            <a:off x="467544" y="2204864"/>
            <a:ext cx="1965759" cy="1762279"/>
          </a:xfrm>
          <a:prstGeom prst="rect">
            <a:avLst/>
          </a:prstGeom>
          <a:noFill/>
        </p:spPr>
      </p:pic>
      <p:pic>
        <p:nvPicPr>
          <p:cNvPr id="11" name="Picture 4" descr="C:\Users\Admin\Desktop\ИГРЫ-ПРЕЗЕНТАЦИИ\дупло.png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6300192" y="2009677"/>
            <a:ext cx="2376264" cy="1758525"/>
          </a:xfrm>
          <a:prstGeom prst="rect">
            <a:avLst/>
          </a:prstGeom>
          <a:noFill/>
        </p:spPr>
      </p:pic>
      <p:pic>
        <p:nvPicPr>
          <p:cNvPr id="12" name="Picture 3" descr="C:\Users\Admin\Desktop\ИГРЫ-ПРЕЗЕНТАЦИИ\sobachja-budka.png"/>
          <p:cNvPicPr>
            <a:picLocks noChangeAspect="1"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>
            <a:off x="539552" y="4606657"/>
            <a:ext cx="2376264" cy="1749141"/>
          </a:xfrm>
          <a:prstGeom prst="rect">
            <a:avLst/>
          </a:prstGeom>
          <a:noFill/>
        </p:spPr>
      </p:pic>
      <p:pic>
        <p:nvPicPr>
          <p:cNvPr id="13" name="Picture 7" descr="C:\Users\Admin\Desktop\ИГРЫ-ПРЕЗЕНТАЦИИ\bird-nest-nest-aerie-birds-clipart-76540.png"/>
          <p:cNvPicPr>
            <a:picLocks noChangeAspect="1" noChangeArrowheads="1"/>
          </p:cNvPicPr>
          <p:nvPr/>
        </p:nvPicPr>
        <p:blipFill>
          <a:blip r:embed="rId8" cstate="email"/>
          <a:stretch>
            <a:fillRect/>
          </a:stretch>
        </p:blipFill>
        <p:spPr bwMode="auto">
          <a:xfrm>
            <a:off x="3563888" y="4509120"/>
            <a:ext cx="1762949" cy="1952452"/>
          </a:xfrm>
          <a:prstGeom prst="rect">
            <a:avLst/>
          </a:prstGeom>
          <a:noFill/>
        </p:spPr>
      </p:pic>
      <p:pic>
        <p:nvPicPr>
          <p:cNvPr id="2050" name="Picture 2" descr="C:\Users\Admin\Desktop\ИГРЫ-ПРЕЗЕНТАЦИИ\depositphotos_97909946-stock-illustration-anthill-and-ants-isolated.png"/>
          <p:cNvPicPr>
            <a:picLocks noChangeAspect="1" noChangeArrowheads="1"/>
          </p:cNvPicPr>
          <p:nvPr/>
        </p:nvPicPr>
        <p:blipFill>
          <a:blip r:embed="rId9" cstate="email"/>
          <a:stretch>
            <a:fillRect/>
          </a:stretch>
        </p:blipFill>
        <p:spPr bwMode="auto">
          <a:xfrm>
            <a:off x="6084168" y="4520097"/>
            <a:ext cx="2807173" cy="1888810"/>
          </a:xfrm>
          <a:prstGeom prst="rect">
            <a:avLst/>
          </a:prstGeom>
          <a:noFill/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316416" y="6237312"/>
            <a:ext cx="576064" cy="360040"/>
          </a:xfrm>
          <a:prstGeom prst="actionButtonForwardNex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F5F06D0C01CF343884A1002CE82A619" ma:contentTypeVersion="1" ma:contentTypeDescription="Создание документа." ma:contentTypeScope="" ma:versionID="012e49d2241790b422c8540967e97ff1">
  <xsd:schema xmlns:xsd="http://www.w3.org/2001/XMLSchema" xmlns:xs="http://www.w3.org/2001/XMLSchema" xmlns:p="http://schemas.microsoft.com/office/2006/metadata/properties" xmlns:ns2="4c48e722-e5ee-4bb4-abb8-2d4075f5b3da" xmlns:ns3="9eb46587-5bac-40d4-9cbe-43c89121f080" targetNamespace="http://schemas.microsoft.com/office/2006/metadata/properties" ma:root="true" ma:fieldsID="d519c7d60cdb6dea67b77622af1a29e9" ns2:_="" ns3:_="">
    <xsd:import namespace="4c48e722-e5ee-4bb4-abb8-2d4075f5b3da"/>
    <xsd:import namespace="9eb46587-5bac-40d4-9cbe-43c89121f08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b46587-5bac-40d4-9cbe-43c89121f08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6PQ52NDQUCDJ-501-1675</_dlc_DocId>
    <_dlc_DocIdUrl xmlns="4c48e722-e5ee-4bb4-abb8-2d4075f5b3da">
      <Url>http://www.eduportal44.ru/Manturovo/Sun_New/_layouts/15/DocIdRedir.aspx?ID=6PQ52NDQUCDJ-501-1675</Url>
      <Description>6PQ52NDQUCDJ-501-1675</Description>
    </_dlc_DocIdUrl>
  </documentManagement>
</p:properties>
</file>

<file path=customXml/itemProps1.xml><?xml version="1.0" encoding="utf-8"?>
<ds:datastoreItem xmlns:ds="http://schemas.openxmlformats.org/officeDocument/2006/customXml" ds:itemID="{18EEBD5F-28C9-4658-8D19-EFCCAAA90A6E}"/>
</file>

<file path=customXml/itemProps2.xml><?xml version="1.0" encoding="utf-8"?>
<ds:datastoreItem xmlns:ds="http://schemas.openxmlformats.org/officeDocument/2006/customXml" ds:itemID="{BC68E24C-72A4-440A-91D4-336360A0F7A0}"/>
</file>

<file path=customXml/itemProps3.xml><?xml version="1.0" encoding="utf-8"?>
<ds:datastoreItem xmlns:ds="http://schemas.openxmlformats.org/officeDocument/2006/customXml" ds:itemID="{D86E4E0D-841D-48E8-80C1-51C7733AA41E}"/>
</file>

<file path=customXml/itemProps4.xml><?xml version="1.0" encoding="utf-8"?>
<ds:datastoreItem xmlns:ds="http://schemas.openxmlformats.org/officeDocument/2006/customXml" ds:itemID="{62A60391-6468-4D63-A752-34FC8EE51571}"/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100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</cp:revision>
  <dcterms:created xsi:type="dcterms:W3CDTF">2018-09-02T19:14:31Z</dcterms:created>
  <dcterms:modified xsi:type="dcterms:W3CDTF">2018-09-08T15:44:07Z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0x010100EF5F06D0C01CF343884A1002CE82A619</vt:lpwstr>
  </property>
  <property fmtid="{D5CDD505-2E9C-101B-9397-08002B2CF9AE}" pid="3" name="_dlc_DocIdItemGuid">
    <vt:lpwstr>863346d2-c4d4-40d6-8d39-6a00532fad02</vt:lpwstr>
  </property>
</Properties>
</file>