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075B90-5D6C-4584-95E4-1D0B90740AB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7CAA16-EFF5-4B2E-BBBB-3A48CDF38640}">
      <dgm:prSet phldrT="[Текст]" custT="1"/>
      <dgm:spPr/>
      <dgm:t>
        <a:bodyPr/>
        <a:lstStyle/>
        <a:p>
          <a:r>
            <a:rPr lang="ru-RU" sz="2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Кружки и секции </a:t>
          </a:r>
        </a:p>
        <a:p>
          <a:r>
            <a:rPr lang="ru-RU" sz="2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по направлениям</a:t>
          </a:r>
          <a:endParaRPr lang="ru-RU" sz="2200" b="1" i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64BB20-8F7E-4A87-A78E-382C22FAA692}" type="parTrans" cxnId="{2C042F37-AE0C-4F98-B62B-A13FC304AF6B}">
      <dgm:prSet/>
      <dgm:spPr/>
      <dgm:t>
        <a:bodyPr/>
        <a:lstStyle/>
        <a:p>
          <a:endParaRPr lang="ru-RU"/>
        </a:p>
      </dgm:t>
    </dgm:pt>
    <dgm:pt modelId="{AC106188-5BA1-4919-843E-C7909742B129}" type="sibTrans" cxnId="{2C042F37-AE0C-4F98-B62B-A13FC304AF6B}">
      <dgm:prSet/>
      <dgm:spPr/>
      <dgm:t>
        <a:bodyPr/>
        <a:lstStyle/>
        <a:p>
          <a:endParaRPr lang="ru-RU"/>
        </a:p>
      </dgm:t>
    </dgm:pt>
    <dgm:pt modelId="{88DD7C68-B89D-4AB2-9498-53AF61356A0B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Духовно-нравственные</a:t>
          </a:r>
        </a:p>
      </dgm:t>
    </dgm:pt>
    <dgm:pt modelId="{24631839-374C-4B9A-9364-2C6D16FECD9B}" type="parTrans" cxnId="{9841BD97-BFDB-438A-A213-FC233B3098E2}">
      <dgm:prSet/>
      <dgm:spPr/>
      <dgm:t>
        <a:bodyPr/>
        <a:lstStyle/>
        <a:p>
          <a:endParaRPr lang="ru-RU"/>
        </a:p>
      </dgm:t>
    </dgm:pt>
    <dgm:pt modelId="{3CD0BC00-BD8F-4F8C-A2E3-60F3A3C7468F}" type="sibTrans" cxnId="{9841BD97-BFDB-438A-A213-FC233B3098E2}">
      <dgm:prSet/>
      <dgm:spPr/>
      <dgm:t>
        <a:bodyPr/>
        <a:lstStyle/>
        <a:p>
          <a:endParaRPr lang="ru-RU"/>
        </a:p>
      </dgm:t>
    </dgm:pt>
    <dgm:pt modelId="{846EFDE5-0C15-4CEB-B333-F478290730D5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Общекультурные</a:t>
          </a:r>
        </a:p>
      </dgm:t>
    </dgm:pt>
    <dgm:pt modelId="{2593C695-8931-4582-A882-62BA81668065}" type="parTrans" cxnId="{718F5353-CAFB-4CD7-92F0-FA3526A89B5F}">
      <dgm:prSet/>
      <dgm:spPr/>
      <dgm:t>
        <a:bodyPr/>
        <a:lstStyle/>
        <a:p>
          <a:endParaRPr lang="ru-RU"/>
        </a:p>
      </dgm:t>
    </dgm:pt>
    <dgm:pt modelId="{22338C2D-53D1-45F8-AAE6-CBF274C23782}" type="sibTrans" cxnId="{718F5353-CAFB-4CD7-92F0-FA3526A89B5F}">
      <dgm:prSet/>
      <dgm:spPr/>
      <dgm:t>
        <a:bodyPr/>
        <a:lstStyle/>
        <a:p>
          <a:endParaRPr lang="ru-RU"/>
        </a:p>
      </dgm:t>
    </dgm:pt>
    <dgm:pt modelId="{6B82684A-9E9C-4281-A6C8-1CA29D287369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Спортивно-оздоровительные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41AD2DB-2E2C-40F4-BE87-B0150A54A517}" type="parTrans" cxnId="{9D2E4D5A-CEB2-4918-A465-6AC3ACED5C56}">
      <dgm:prSet/>
      <dgm:spPr/>
      <dgm:t>
        <a:bodyPr/>
        <a:lstStyle/>
        <a:p>
          <a:endParaRPr lang="ru-RU"/>
        </a:p>
      </dgm:t>
    </dgm:pt>
    <dgm:pt modelId="{BD6621FA-3A2B-4B16-9CBC-F1AC5553C87D}" type="sibTrans" cxnId="{9D2E4D5A-CEB2-4918-A465-6AC3ACED5C56}">
      <dgm:prSet/>
      <dgm:spPr/>
      <dgm:t>
        <a:bodyPr/>
        <a:lstStyle/>
        <a:p>
          <a:endParaRPr lang="ru-RU"/>
        </a:p>
      </dgm:t>
    </dgm:pt>
    <dgm:pt modelId="{30AFAF16-CD33-4396-9846-B83B3A537C99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Обще-</a:t>
          </a:r>
        </a:p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интеллектуальные</a:t>
          </a:r>
        </a:p>
      </dgm:t>
    </dgm:pt>
    <dgm:pt modelId="{629DCB4A-D769-41F0-91F5-84752B957851}" type="parTrans" cxnId="{902663F5-2FC2-4570-8840-D430D5075F07}">
      <dgm:prSet/>
      <dgm:spPr/>
      <dgm:t>
        <a:bodyPr/>
        <a:lstStyle/>
        <a:p>
          <a:endParaRPr lang="ru-RU"/>
        </a:p>
      </dgm:t>
    </dgm:pt>
    <dgm:pt modelId="{FA840F20-939A-40BD-95FC-E03A7A9A192E}" type="sibTrans" cxnId="{902663F5-2FC2-4570-8840-D430D5075F07}">
      <dgm:prSet/>
      <dgm:spPr/>
      <dgm:t>
        <a:bodyPr/>
        <a:lstStyle/>
        <a:p>
          <a:endParaRPr lang="ru-RU"/>
        </a:p>
      </dgm:t>
    </dgm:pt>
    <dgm:pt modelId="{35D2FF1F-AA69-484B-9E74-1F1FDFCBA919}">
      <dgm:prSet phldrT="[Текст]"/>
      <dgm:spPr/>
      <dgm:t>
        <a:bodyPr/>
        <a:lstStyle/>
        <a:p>
          <a:endParaRPr lang="ru-RU"/>
        </a:p>
      </dgm:t>
    </dgm:pt>
    <dgm:pt modelId="{46ED8F1E-7960-4477-BDDF-E8F8E7CE4A47}" type="parTrans" cxnId="{336C441B-756A-47C3-A3F3-8ACC5802DF3B}">
      <dgm:prSet/>
      <dgm:spPr/>
      <dgm:t>
        <a:bodyPr/>
        <a:lstStyle/>
        <a:p>
          <a:endParaRPr lang="ru-RU"/>
        </a:p>
      </dgm:t>
    </dgm:pt>
    <dgm:pt modelId="{BCFBBF61-0DF6-443B-BF3B-DEF182D72542}" type="sibTrans" cxnId="{336C441B-756A-47C3-A3F3-8ACC5802DF3B}">
      <dgm:prSet/>
      <dgm:spPr/>
      <dgm:t>
        <a:bodyPr/>
        <a:lstStyle/>
        <a:p>
          <a:endParaRPr lang="ru-RU"/>
        </a:p>
      </dgm:t>
    </dgm:pt>
    <dgm:pt modelId="{F4A91F5C-0F91-4A81-B036-E172EBBC2F3D}">
      <dgm:prSet phldrT="[Текст]"/>
      <dgm:spPr/>
      <dgm:t>
        <a:bodyPr/>
        <a:lstStyle/>
        <a:p>
          <a:endParaRPr lang="ru-RU"/>
        </a:p>
      </dgm:t>
    </dgm:pt>
    <dgm:pt modelId="{29708B8B-0398-4110-84E7-5D186CB02EC0}" type="parTrans" cxnId="{3F1700FB-DA6B-44CC-9020-E930575D61E8}">
      <dgm:prSet/>
      <dgm:spPr/>
      <dgm:t>
        <a:bodyPr/>
        <a:lstStyle/>
        <a:p>
          <a:endParaRPr lang="ru-RU"/>
        </a:p>
      </dgm:t>
    </dgm:pt>
    <dgm:pt modelId="{D1B3D147-9994-444E-94C8-CDDAB16F1123}" type="sibTrans" cxnId="{3F1700FB-DA6B-44CC-9020-E930575D61E8}">
      <dgm:prSet/>
      <dgm:spPr/>
      <dgm:t>
        <a:bodyPr/>
        <a:lstStyle/>
        <a:p>
          <a:endParaRPr lang="ru-RU"/>
        </a:p>
      </dgm:t>
    </dgm:pt>
    <dgm:pt modelId="{DF72AE4B-7EA2-4830-A94A-46D08FB2E940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Социальные</a:t>
          </a:r>
        </a:p>
      </dgm:t>
    </dgm:pt>
    <dgm:pt modelId="{6358B5F8-2F75-4A0B-B26A-68DCD81BE4CB}" type="parTrans" cxnId="{629CD7E9-DD63-4605-A33B-98DA3A4E709F}">
      <dgm:prSet/>
      <dgm:spPr/>
      <dgm:t>
        <a:bodyPr/>
        <a:lstStyle/>
        <a:p>
          <a:endParaRPr lang="ru-RU"/>
        </a:p>
      </dgm:t>
    </dgm:pt>
    <dgm:pt modelId="{0D5A4470-4890-4ACB-86CD-64DA26F51760}" type="sibTrans" cxnId="{629CD7E9-DD63-4605-A33B-98DA3A4E709F}">
      <dgm:prSet/>
      <dgm:spPr/>
      <dgm:t>
        <a:bodyPr/>
        <a:lstStyle/>
        <a:p>
          <a:endParaRPr lang="ru-RU"/>
        </a:p>
      </dgm:t>
    </dgm:pt>
    <dgm:pt modelId="{14A216F9-3595-46D7-A218-371C5B5614C8}" type="pres">
      <dgm:prSet presAssocID="{8B075B90-5D6C-4584-95E4-1D0B90740AB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4898F2-EDC9-40E8-B9DE-D9E4271760FB}" type="pres">
      <dgm:prSet presAssocID="{7D7CAA16-EFF5-4B2E-BBBB-3A48CDF38640}" presName="centerShape" presStyleLbl="node0" presStyleIdx="0" presStyleCnt="1" custScaleX="238604" custScaleY="126739" custLinFactNeighborX="1778" custLinFactNeighborY="8889"/>
      <dgm:spPr/>
      <dgm:t>
        <a:bodyPr/>
        <a:lstStyle/>
        <a:p>
          <a:endParaRPr lang="ru-RU"/>
        </a:p>
      </dgm:t>
    </dgm:pt>
    <dgm:pt modelId="{72212308-8A3F-47C6-A5B6-DADDA4F88912}" type="pres">
      <dgm:prSet presAssocID="{24631839-374C-4B9A-9364-2C6D16FECD9B}" presName="parTrans" presStyleLbl="sibTrans2D1" presStyleIdx="0" presStyleCnt="5"/>
      <dgm:spPr/>
      <dgm:t>
        <a:bodyPr/>
        <a:lstStyle/>
        <a:p>
          <a:endParaRPr lang="ru-RU"/>
        </a:p>
      </dgm:t>
    </dgm:pt>
    <dgm:pt modelId="{7D54959A-765D-4A57-ADBA-5993F194DB11}" type="pres">
      <dgm:prSet presAssocID="{24631839-374C-4B9A-9364-2C6D16FECD9B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3CAB49AB-82AC-4C72-8C5C-9747514C7A74}" type="pres">
      <dgm:prSet presAssocID="{88DD7C68-B89D-4AB2-9498-53AF61356A0B}" presName="node" presStyleLbl="node1" presStyleIdx="0" presStyleCnt="5" custScaleX="117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116B58-3A76-4BF0-B452-573F909DEF9F}" type="pres">
      <dgm:prSet presAssocID="{2593C695-8931-4582-A882-62BA81668065}" presName="parTrans" presStyleLbl="sibTrans2D1" presStyleIdx="1" presStyleCnt="5"/>
      <dgm:spPr/>
      <dgm:t>
        <a:bodyPr/>
        <a:lstStyle/>
        <a:p>
          <a:endParaRPr lang="ru-RU"/>
        </a:p>
      </dgm:t>
    </dgm:pt>
    <dgm:pt modelId="{2343DFE7-29A3-4857-9561-757CF73AEB1E}" type="pres">
      <dgm:prSet presAssocID="{2593C695-8931-4582-A882-62BA81668065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6AB1B210-1979-4524-8625-8FDD83EBD2C2}" type="pres">
      <dgm:prSet presAssocID="{846EFDE5-0C15-4CEB-B333-F478290730D5}" presName="node" presStyleLbl="node1" presStyleIdx="1" presStyleCnt="5" custScaleX="143707" custRadScaleRad="169663" custRadScaleInc="-8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C6C3CF-2003-41ED-9617-32527DA2AC69}" type="pres">
      <dgm:prSet presAssocID="{6358B5F8-2F75-4A0B-B26A-68DCD81BE4CB}" presName="parTrans" presStyleLbl="sibTrans2D1" presStyleIdx="2" presStyleCnt="5"/>
      <dgm:spPr/>
      <dgm:t>
        <a:bodyPr/>
        <a:lstStyle/>
        <a:p>
          <a:endParaRPr lang="ru-RU"/>
        </a:p>
      </dgm:t>
    </dgm:pt>
    <dgm:pt modelId="{3B8042C7-6FF6-43A9-B9DC-F353E4B4BE36}" type="pres">
      <dgm:prSet presAssocID="{6358B5F8-2F75-4A0B-B26A-68DCD81BE4CB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A8B267E5-5696-41B7-9CC4-DFAF9AB46E3C}" type="pres">
      <dgm:prSet presAssocID="{DF72AE4B-7EA2-4830-A94A-46D08FB2E940}" presName="node" presStyleLbl="node1" presStyleIdx="2" presStyleCnt="5" custScaleX="141371" custRadScaleRad="181097" custRadScaleInc="-75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54001D-1E1E-49FA-99D9-2A0584F8D3CB}" type="pres">
      <dgm:prSet presAssocID="{341AD2DB-2E2C-40F4-BE87-B0150A54A517}" presName="parTrans" presStyleLbl="sibTrans2D1" presStyleIdx="3" presStyleCnt="5"/>
      <dgm:spPr/>
      <dgm:t>
        <a:bodyPr/>
        <a:lstStyle/>
        <a:p>
          <a:endParaRPr lang="ru-RU"/>
        </a:p>
      </dgm:t>
    </dgm:pt>
    <dgm:pt modelId="{0F0F87C6-B8C4-4CBC-9163-BEC583365158}" type="pres">
      <dgm:prSet presAssocID="{341AD2DB-2E2C-40F4-BE87-B0150A54A517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B2BE546-C319-4EEC-8632-7DB79D115E84}" type="pres">
      <dgm:prSet presAssocID="{6B82684A-9E9C-4281-A6C8-1CA29D287369}" presName="node" presStyleLbl="node1" presStyleIdx="3" presStyleCnt="5" custScaleX="137749" custRadScaleRad="171419" custRadScaleInc="78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CE797-36E2-4191-BE0C-F294B22A2F79}" type="pres">
      <dgm:prSet presAssocID="{629DCB4A-D769-41F0-91F5-84752B957851}" presName="parTrans" presStyleLbl="sibTrans2D1" presStyleIdx="4" presStyleCnt="5"/>
      <dgm:spPr/>
      <dgm:t>
        <a:bodyPr/>
        <a:lstStyle/>
        <a:p>
          <a:endParaRPr lang="ru-RU"/>
        </a:p>
      </dgm:t>
    </dgm:pt>
    <dgm:pt modelId="{15D3B80E-AFAD-4028-B565-59B576AE4A87}" type="pres">
      <dgm:prSet presAssocID="{629DCB4A-D769-41F0-91F5-84752B957851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0B28090A-5F94-416D-913E-3C9CEBF52597}" type="pres">
      <dgm:prSet presAssocID="{30AFAF16-CD33-4396-9846-B83B3A537C99}" presName="node" presStyleLbl="node1" presStyleIdx="4" presStyleCnt="5" custScaleX="151104" custRadScaleRad="162881" custRadScaleInc="11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2663F5-2FC2-4570-8840-D430D5075F07}" srcId="{7D7CAA16-EFF5-4B2E-BBBB-3A48CDF38640}" destId="{30AFAF16-CD33-4396-9846-B83B3A537C99}" srcOrd="4" destOrd="0" parTransId="{629DCB4A-D769-41F0-91F5-84752B957851}" sibTransId="{FA840F20-939A-40BD-95FC-E03A7A9A192E}"/>
    <dgm:cxn modelId="{81CD514F-9D04-48D5-BBF1-4C8353C23548}" type="presOf" srcId="{6358B5F8-2F75-4A0B-B26A-68DCD81BE4CB}" destId="{3B8042C7-6FF6-43A9-B9DC-F353E4B4BE36}" srcOrd="1" destOrd="0" presId="urn:microsoft.com/office/officeart/2005/8/layout/radial5"/>
    <dgm:cxn modelId="{F3D66D6D-A98D-4372-92C0-9C1633A93919}" type="presOf" srcId="{629DCB4A-D769-41F0-91F5-84752B957851}" destId="{6C5CE797-36E2-4191-BE0C-F294B22A2F79}" srcOrd="0" destOrd="0" presId="urn:microsoft.com/office/officeart/2005/8/layout/radial5"/>
    <dgm:cxn modelId="{CB41FFD2-4391-4410-BBFD-8C24994B0906}" type="presOf" srcId="{24631839-374C-4B9A-9364-2C6D16FECD9B}" destId="{7D54959A-765D-4A57-ADBA-5993F194DB11}" srcOrd="1" destOrd="0" presId="urn:microsoft.com/office/officeart/2005/8/layout/radial5"/>
    <dgm:cxn modelId="{FC38D2F3-0FD7-4FE6-AAE8-9B2C550D8D3D}" type="presOf" srcId="{30AFAF16-CD33-4396-9846-B83B3A537C99}" destId="{0B28090A-5F94-416D-913E-3C9CEBF52597}" srcOrd="0" destOrd="0" presId="urn:microsoft.com/office/officeart/2005/8/layout/radial5"/>
    <dgm:cxn modelId="{718F5353-CAFB-4CD7-92F0-FA3526A89B5F}" srcId="{7D7CAA16-EFF5-4B2E-BBBB-3A48CDF38640}" destId="{846EFDE5-0C15-4CEB-B333-F478290730D5}" srcOrd="1" destOrd="0" parTransId="{2593C695-8931-4582-A882-62BA81668065}" sibTransId="{22338C2D-53D1-45F8-AAE6-CBF274C23782}"/>
    <dgm:cxn modelId="{FE484B07-EECC-4FB2-A864-CE12E52402FC}" type="presOf" srcId="{846EFDE5-0C15-4CEB-B333-F478290730D5}" destId="{6AB1B210-1979-4524-8625-8FDD83EBD2C2}" srcOrd="0" destOrd="0" presId="urn:microsoft.com/office/officeart/2005/8/layout/radial5"/>
    <dgm:cxn modelId="{AF1125B5-5D72-4910-8CAF-F62FC6D4943E}" type="presOf" srcId="{6B82684A-9E9C-4281-A6C8-1CA29D287369}" destId="{DB2BE546-C319-4EEC-8632-7DB79D115E84}" srcOrd="0" destOrd="0" presId="urn:microsoft.com/office/officeart/2005/8/layout/radial5"/>
    <dgm:cxn modelId="{4393A3EF-3415-48E0-BB68-A5B968B259E1}" type="presOf" srcId="{341AD2DB-2E2C-40F4-BE87-B0150A54A517}" destId="{7754001D-1E1E-49FA-99D9-2A0584F8D3CB}" srcOrd="0" destOrd="0" presId="urn:microsoft.com/office/officeart/2005/8/layout/radial5"/>
    <dgm:cxn modelId="{81D248D6-69B5-4494-92F1-C446D892F352}" type="presOf" srcId="{DF72AE4B-7EA2-4830-A94A-46D08FB2E940}" destId="{A8B267E5-5696-41B7-9CC4-DFAF9AB46E3C}" srcOrd="0" destOrd="0" presId="urn:microsoft.com/office/officeart/2005/8/layout/radial5"/>
    <dgm:cxn modelId="{20A8B5CD-E2A5-45D1-B350-4BE6F9625BE4}" type="presOf" srcId="{24631839-374C-4B9A-9364-2C6D16FECD9B}" destId="{72212308-8A3F-47C6-A5B6-DADDA4F88912}" srcOrd="0" destOrd="0" presId="urn:microsoft.com/office/officeart/2005/8/layout/radial5"/>
    <dgm:cxn modelId="{9D2E4D5A-CEB2-4918-A465-6AC3ACED5C56}" srcId="{7D7CAA16-EFF5-4B2E-BBBB-3A48CDF38640}" destId="{6B82684A-9E9C-4281-A6C8-1CA29D287369}" srcOrd="3" destOrd="0" parTransId="{341AD2DB-2E2C-40F4-BE87-B0150A54A517}" sibTransId="{BD6621FA-3A2B-4B16-9CBC-F1AC5553C87D}"/>
    <dgm:cxn modelId="{9BC21B5D-C009-4277-9208-49FE72A318B4}" type="presOf" srcId="{6358B5F8-2F75-4A0B-B26A-68DCD81BE4CB}" destId="{3DC6C3CF-2003-41ED-9617-32527DA2AC69}" srcOrd="0" destOrd="0" presId="urn:microsoft.com/office/officeart/2005/8/layout/radial5"/>
    <dgm:cxn modelId="{336C441B-756A-47C3-A3F3-8ACC5802DF3B}" srcId="{8B075B90-5D6C-4584-95E4-1D0B90740ABD}" destId="{35D2FF1F-AA69-484B-9E74-1F1FDFCBA919}" srcOrd="1" destOrd="0" parTransId="{46ED8F1E-7960-4477-BDDF-E8F8E7CE4A47}" sibTransId="{BCFBBF61-0DF6-443B-BF3B-DEF182D72542}"/>
    <dgm:cxn modelId="{9841BD97-BFDB-438A-A213-FC233B3098E2}" srcId="{7D7CAA16-EFF5-4B2E-BBBB-3A48CDF38640}" destId="{88DD7C68-B89D-4AB2-9498-53AF61356A0B}" srcOrd="0" destOrd="0" parTransId="{24631839-374C-4B9A-9364-2C6D16FECD9B}" sibTransId="{3CD0BC00-BD8F-4F8C-A2E3-60F3A3C7468F}"/>
    <dgm:cxn modelId="{271790D5-AD8B-4064-8B04-78E6A5619F35}" type="presOf" srcId="{2593C695-8931-4582-A882-62BA81668065}" destId="{2343DFE7-29A3-4857-9561-757CF73AEB1E}" srcOrd="1" destOrd="0" presId="urn:microsoft.com/office/officeart/2005/8/layout/radial5"/>
    <dgm:cxn modelId="{F36530EC-1D25-48FB-98EA-77E0D269330D}" type="presOf" srcId="{7D7CAA16-EFF5-4B2E-BBBB-3A48CDF38640}" destId="{B84898F2-EDC9-40E8-B9DE-D9E4271760FB}" srcOrd="0" destOrd="0" presId="urn:microsoft.com/office/officeart/2005/8/layout/radial5"/>
    <dgm:cxn modelId="{DFA47581-3E10-4917-A6D9-66F5406B029D}" type="presOf" srcId="{629DCB4A-D769-41F0-91F5-84752B957851}" destId="{15D3B80E-AFAD-4028-B565-59B576AE4A87}" srcOrd="1" destOrd="0" presId="urn:microsoft.com/office/officeart/2005/8/layout/radial5"/>
    <dgm:cxn modelId="{EDC63AD4-2AB5-4772-9F6A-B4421B8DABF3}" type="presOf" srcId="{8B075B90-5D6C-4584-95E4-1D0B90740ABD}" destId="{14A216F9-3595-46D7-A218-371C5B5614C8}" srcOrd="0" destOrd="0" presId="urn:microsoft.com/office/officeart/2005/8/layout/radial5"/>
    <dgm:cxn modelId="{2C042F37-AE0C-4F98-B62B-A13FC304AF6B}" srcId="{8B075B90-5D6C-4584-95E4-1D0B90740ABD}" destId="{7D7CAA16-EFF5-4B2E-BBBB-3A48CDF38640}" srcOrd="0" destOrd="0" parTransId="{7464BB20-8F7E-4A87-A78E-382C22FAA692}" sibTransId="{AC106188-5BA1-4919-843E-C7909742B129}"/>
    <dgm:cxn modelId="{3F1700FB-DA6B-44CC-9020-E930575D61E8}" srcId="{8B075B90-5D6C-4584-95E4-1D0B90740ABD}" destId="{F4A91F5C-0F91-4A81-B036-E172EBBC2F3D}" srcOrd="2" destOrd="0" parTransId="{29708B8B-0398-4110-84E7-5D186CB02EC0}" sibTransId="{D1B3D147-9994-444E-94C8-CDDAB16F1123}"/>
    <dgm:cxn modelId="{C7D60C36-00F4-4DF9-8A2C-79B8CE7DD8FF}" type="presOf" srcId="{2593C695-8931-4582-A882-62BA81668065}" destId="{97116B58-3A76-4BF0-B452-573F909DEF9F}" srcOrd="0" destOrd="0" presId="urn:microsoft.com/office/officeart/2005/8/layout/radial5"/>
    <dgm:cxn modelId="{629CD7E9-DD63-4605-A33B-98DA3A4E709F}" srcId="{7D7CAA16-EFF5-4B2E-BBBB-3A48CDF38640}" destId="{DF72AE4B-7EA2-4830-A94A-46D08FB2E940}" srcOrd="2" destOrd="0" parTransId="{6358B5F8-2F75-4A0B-B26A-68DCD81BE4CB}" sibTransId="{0D5A4470-4890-4ACB-86CD-64DA26F51760}"/>
    <dgm:cxn modelId="{11220AA0-1C48-4ED0-A55F-5C4B67618113}" type="presOf" srcId="{88DD7C68-B89D-4AB2-9498-53AF61356A0B}" destId="{3CAB49AB-82AC-4C72-8C5C-9747514C7A74}" srcOrd="0" destOrd="0" presId="urn:microsoft.com/office/officeart/2005/8/layout/radial5"/>
    <dgm:cxn modelId="{5FF3169E-A9B6-451D-B9E1-F5CE1BD05829}" type="presOf" srcId="{341AD2DB-2E2C-40F4-BE87-B0150A54A517}" destId="{0F0F87C6-B8C4-4CBC-9163-BEC583365158}" srcOrd="1" destOrd="0" presId="urn:microsoft.com/office/officeart/2005/8/layout/radial5"/>
    <dgm:cxn modelId="{6759ADB5-F67B-42FB-8D56-1340C4FA8DD6}" type="presParOf" srcId="{14A216F9-3595-46D7-A218-371C5B5614C8}" destId="{B84898F2-EDC9-40E8-B9DE-D9E4271760FB}" srcOrd="0" destOrd="0" presId="urn:microsoft.com/office/officeart/2005/8/layout/radial5"/>
    <dgm:cxn modelId="{2F41A625-9336-42A2-B722-2CACD170AF1B}" type="presParOf" srcId="{14A216F9-3595-46D7-A218-371C5B5614C8}" destId="{72212308-8A3F-47C6-A5B6-DADDA4F88912}" srcOrd="1" destOrd="0" presId="urn:microsoft.com/office/officeart/2005/8/layout/radial5"/>
    <dgm:cxn modelId="{191D95A9-A9BA-4167-8A3A-ECF98DE48BCC}" type="presParOf" srcId="{72212308-8A3F-47C6-A5B6-DADDA4F88912}" destId="{7D54959A-765D-4A57-ADBA-5993F194DB11}" srcOrd="0" destOrd="0" presId="urn:microsoft.com/office/officeart/2005/8/layout/radial5"/>
    <dgm:cxn modelId="{5E804784-0D3C-43AC-8D41-09234741FCE1}" type="presParOf" srcId="{14A216F9-3595-46D7-A218-371C5B5614C8}" destId="{3CAB49AB-82AC-4C72-8C5C-9747514C7A74}" srcOrd="2" destOrd="0" presId="urn:microsoft.com/office/officeart/2005/8/layout/radial5"/>
    <dgm:cxn modelId="{B64970C5-F80D-4C0B-A23F-EDCFDA5BC096}" type="presParOf" srcId="{14A216F9-3595-46D7-A218-371C5B5614C8}" destId="{97116B58-3A76-4BF0-B452-573F909DEF9F}" srcOrd="3" destOrd="0" presId="urn:microsoft.com/office/officeart/2005/8/layout/radial5"/>
    <dgm:cxn modelId="{75777F6D-9632-4770-88FB-5DD3E1C22992}" type="presParOf" srcId="{97116B58-3A76-4BF0-B452-573F909DEF9F}" destId="{2343DFE7-29A3-4857-9561-757CF73AEB1E}" srcOrd="0" destOrd="0" presId="urn:microsoft.com/office/officeart/2005/8/layout/radial5"/>
    <dgm:cxn modelId="{F11156E6-6152-435B-90B6-8C4608999888}" type="presParOf" srcId="{14A216F9-3595-46D7-A218-371C5B5614C8}" destId="{6AB1B210-1979-4524-8625-8FDD83EBD2C2}" srcOrd="4" destOrd="0" presId="urn:microsoft.com/office/officeart/2005/8/layout/radial5"/>
    <dgm:cxn modelId="{AFC0B946-315A-46CE-9B8F-91851CC0C709}" type="presParOf" srcId="{14A216F9-3595-46D7-A218-371C5B5614C8}" destId="{3DC6C3CF-2003-41ED-9617-32527DA2AC69}" srcOrd="5" destOrd="0" presId="urn:microsoft.com/office/officeart/2005/8/layout/radial5"/>
    <dgm:cxn modelId="{3C94817B-5315-4F81-A4D4-E1069E08D6AD}" type="presParOf" srcId="{3DC6C3CF-2003-41ED-9617-32527DA2AC69}" destId="{3B8042C7-6FF6-43A9-B9DC-F353E4B4BE36}" srcOrd="0" destOrd="0" presId="urn:microsoft.com/office/officeart/2005/8/layout/radial5"/>
    <dgm:cxn modelId="{01D5EE7A-9459-4022-9C3F-B7192CCA2FC9}" type="presParOf" srcId="{14A216F9-3595-46D7-A218-371C5B5614C8}" destId="{A8B267E5-5696-41B7-9CC4-DFAF9AB46E3C}" srcOrd="6" destOrd="0" presId="urn:microsoft.com/office/officeart/2005/8/layout/radial5"/>
    <dgm:cxn modelId="{6311EEA0-95DC-48E0-BEC9-24C2CD3AC14A}" type="presParOf" srcId="{14A216F9-3595-46D7-A218-371C5B5614C8}" destId="{7754001D-1E1E-49FA-99D9-2A0584F8D3CB}" srcOrd="7" destOrd="0" presId="urn:microsoft.com/office/officeart/2005/8/layout/radial5"/>
    <dgm:cxn modelId="{A6A36593-DBD3-4B56-841A-C7E861E1B602}" type="presParOf" srcId="{7754001D-1E1E-49FA-99D9-2A0584F8D3CB}" destId="{0F0F87C6-B8C4-4CBC-9163-BEC583365158}" srcOrd="0" destOrd="0" presId="urn:microsoft.com/office/officeart/2005/8/layout/radial5"/>
    <dgm:cxn modelId="{8AA8747D-AEAA-4E91-B1F7-AC8D2DB86E82}" type="presParOf" srcId="{14A216F9-3595-46D7-A218-371C5B5614C8}" destId="{DB2BE546-C319-4EEC-8632-7DB79D115E84}" srcOrd="8" destOrd="0" presId="urn:microsoft.com/office/officeart/2005/8/layout/radial5"/>
    <dgm:cxn modelId="{0162FED9-667C-4A1F-8957-4997E0F24083}" type="presParOf" srcId="{14A216F9-3595-46D7-A218-371C5B5614C8}" destId="{6C5CE797-36E2-4191-BE0C-F294B22A2F79}" srcOrd="9" destOrd="0" presId="urn:microsoft.com/office/officeart/2005/8/layout/radial5"/>
    <dgm:cxn modelId="{59895B8B-A753-494F-9F0C-15BD7CCCF88C}" type="presParOf" srcId="{6C5CE797-36E2-4191-BE0C-F294B22A2F79}" destId="{15D3B80E-AFAD-4028-B565-59B576AE4A87}" srcOrd="0" destOrd="0" presId="urn:microsoft.com/office/officeart/2005/8/layout/radial5"/>
    <dgm:cxn modelId="{0E436033-A6F6-42F7-A47A-3050AA17B2C4}" type="presParOf" srcId="{14A216F9-3595-46D7-A218-371C5B5614C8}" destId="{0B28090A-5F94-416D-913E-3C9CEBF52597}" srcOrd="10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триховая стрелка вправо 3"/>
          <p:cNvSpPr/>
          <p:nvPr/>
        </p:nvSpPr>
        <p:spPr>
          <a:xfrm>
            <a:off x="571472" y="2000240"/>
            <a:ext cx="8358246" cy="1857388"/>
          </a:xfrm>
          <a:prstGeom prst="stripedRightArrow">
            <a:avLst>
              <a:gd name="adj1" fmla="val 61282"/>
              <a:gd name="adj2" fmla="val 90000"/>
            </a:avLst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Рисунок 17" descr="52b98b7f5e3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0"/>
            <a:ext cx="2544763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9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4A909-16D7-4A1A-BAF0-8EE3E6702115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BD583-4E4F-4C4D-BA21-7FDB07B3D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34900-B014-44C2-BFA5-4CAB989B48F4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5AF81-BA73-4108-ABBC-7876D7007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с вырезом 3"/>
          <p:cNvSpPr/>
          <p:nvPr/>
        </p:nvSpPr>
        <p:spPr>
          <a:xfrm rot="5400000">
            <a:off x="4464843" y="2178835"/>
            <a:ext cx="6429420" cy="2500330"/>
          </a:xfrm>
          <a:prstGeom prst="notchedRightArrow">
            <a:avLst>
              <a:gd name="adj1" fmla="val 64545"/>
              <a:gd name="adj2" fmla="val 21836"/>
            </a:avLst>
          </a:prstGeom>
          <a:solidFill>
            <a:schemeClr val="accent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DCDFF-32EF-43B1-9F87-093B84388255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E08BC-9326-4570-A488-2562A7A09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5CC50-8289-47A2-AD57-B3AEB762E31B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F0B0C-8DD0-4B16-AC9A-D9FCE2445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триховая стрелка вправо 3"/>
          <p:cNvSpPr/>
          <p:nvPr/>
        </p:nvSpPr>
        <p:spPr>
          <a:xfrm>
            <a:off x="357158" y="3929066"/>
            <a:ext cx="8572560" cy="2071702"/>
          </a:xfrm>
          <a:prstGeom prst="stripedRightArrow">
            <a:avLst>
              <a:gd name="adj1" fmla="val 61282"/>
              <a:gd name="adj2" fmla="val 90000"/>
            </a:avLst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Рисунок 17" descr="52b98b7f5e3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0"/>
            <a:ext cx="2544763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643446"/>
            <a:ext cx="7772400" cy="112552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9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BC52E-F6F7-45F7-BF4E-9BB711C8C350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E7C76-C7FD-439B-A92A-F55E31D8F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74E13-A367-41B2-A2C5-F395B8998E55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54C8D-FFBA-418B-A0D3-A16C473E6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EFB53-7E11-442D-B31A-B485E30DEE0B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3B16C-E084-4723-BD07-96084E776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0AB60-1646-4416-B858-720E9FE91C23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B436D-03E3-42AD-9B53-A3E8940071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01605cc23a8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14313"/>
            <a:ext cx="1830387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33105-C177-4E66-A517-15600533A4AD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F72C4-11C7-4710-8BCD-5C2AAFFF2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с вырезом 4"/>
          <p:cNvSpPr/>
          <p:nvPr/>
        </p:nvSpPr>
        <p:spPr>
          <a:xfrm>
            <a:off x="214282" y="357166"/>
            <a:ext cx="3429024" cy="1285884"/>
          </a:xfrm>
          <a:prstGeom prst="notchedRightArrow">
            <a:avLst>
              <a:gd name="adj1" fmla="val 64545"/>
              <a:gd name="adj2" fmla="val 38293"/>
            </a:avLst>
          </a:prstGeom>
          <a:solidFill>
            <a:schemeClr val="accent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6" name="Группа 17"/>
          <p:cNvGrpSpPr>
            <a:grpSpLocks/>
          </p:cNvGrpSpPr>
          <p:nvPr/>
        </p:nvGrpSpPr>
        <p:grpSpPr bwMode="auto">
          <a:xfrm>
            <a:off x="285750" y="3714750"/>
            <a:ext cx="428625" cy="2857500"/>
            <a:chOff x="214282" y="1643050"/>
            <a:chExt cx="714380" cy="5072098"/>
          </a:xfrm>
        </p:grpSpPr>
        <p:sp>
          <p:nvSpPr>
            <p:cNvPr id="7" name="Нашивка 6"/>
            <p:cNvSpPr/>
            <p:nvPr/>
          </p:nvSpPr>
          <p:spPr>
            <a:xfrm rot="5400000">
              <a:off x="178563" y="310752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Нашивка 7"/>
            <p:cNvSpPr/>
            <p:nvPr/>
          </p:nvSpPr>
          <p:spPr>
            <a:xfrm rot="5400000">
              <a:off x="178563" y="382190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Нашивка 8"/>
            <p:cNvSpPr/>
            <p:nvPr/>
          </p:nvSpPr>
          <p:spPr>
            <a:xfrm rot="5400000">
              <a:off x="178563" y="453628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Нашивка 9"/>
            <p:cNvSpPr/>
            <p:nvPr/>
          </p:nvSpPr>
          <p:spPr>
            <a:xfrm rot="5400000">
              <a:off x="178563" y="52506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Нашивка 10"/>
            <p:cNvSpPr/>
            <p:nvPr/>
          </p:nvSpPr>
          <p:spPr>
            <a:xfrm rot="5400000">
              <a:off x="178563" y="59650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Нашивка 11"/>
            <p:cNvSpPr/>
            <p:nvPr/>
          </p:nvSpPr>
          <p:spPr>
            <a:xfrm rot="5400000">
              <a:off x="178563" y="23931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Нашивка 12"/>
            <p:cNvSpPr/>
            <p:nvPr/>
          </p:nvSpPr>
          <p:spPr>
            <a:xfrm rot="5400000">
              <a:off x="178563" y="16787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413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842D5-CC98-4BEE-A1D5-AF331F7F297A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1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950BE-B0A9-4760-8BC9-95BA732B94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с вырезом 4"/>
          <p:cNvSpPr/>
          <p:nvPr/>
        </p:nvSpPr>
        <p:spPr>
          <a:xfrm>
            <a:off x="1428728" y="4643446"/>
            <a:ext cx="6429420" cy="928694"/>
          </a:xfrm>
          <a:prstGeom prst="notchedRightArrow">
            <a:avLst>
              <a:gd name="adj1" fmla="val 64545"/>
              <a:gd name="adj2" fmla="val 38293"/>
            </a:avLst>
          </a:prstGeom>
          <a:solidFill>
            <a:schemeClr val="accent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6" name="Группа 17"/>
          <p:cNvGrpSpPr>
            <a:grpSpLocks/>
          </p:cNvGrpSpPr>
          <p:nvPr/>
        </p:nvGrpSpPr>
        <p:grpSpPr bwMode="auto">
          <a:xfrm>
            <a:off x="214313" y="857250"/>
            <a:ext cx="714375" cy="5072063"/>
            <a:chOff x="214282" y="1643050"/>
            <a:chExt cx="714380" cy="5072098"/>
          </a:xfrm>
        </p:grpSpPr>
        <p:sp>
          <p:nvSpPr>
            <p:cNvPr id="7" name="Нашивка 6"/>
            <p:cNvSpPr/>
            <p:nvPr/>
          </p:nvSpPr>
          <p:spPr>
            <a:xfrm rot="5400000">
              <a:off x="178563" y="310752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Нашивка 7"/>
            <p:cNvSpPr/>
            <p:nvPr/>
          </p:nvSpPr>
          <p:spPr>
            <a:xfrm rot="5400000">
              <a:off x="178563" y="382190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Нашивка 8"/>
            <p:cNvSpPr/>
            <p:nvPr/>
          </p:nvSpPr>
          <p:spPr>
            <a:xfrm rot="5400000">
              <a:off x="178563" y="453628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Нашивка 9"/>
            <p:cNvSpPr/>
            <p:nvPr/>
          </p:nvSpPr>
          <p:spPr>
            <a:xfrm rot="5400000">
              <a:off x="178563" y="52506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Нашивка 10"/>
            <p:cNvSpPr/>
            <p:nvPr/>
          </p:nvSpPr>
          <p:spPr>
            <a:xfrm rot="5400000">
              <a:off x="178563" y="59650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Нашивка 11"/>
            <p:cNvSpPr/>
            <p:nvPr/>
          </p:nvSpPr>
          <p:spPr>
            <a:xfrm rot="5400000">
              <a:off x="178563" y="23931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Нашивка 12"/>
            <p:cNvSpPr/>
            <p:nvPr/>
          </p:nvSpPr>
          <p:spPr>
            <a:xfrm rot="5400000">
              <a:off x="178563" y="16787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ACF07-EA5A-4F26-9F11-96FFED18CFF2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1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1458-B8CF-453F-AC4F-C8AF8C477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3">
                <a:tint val="45000"/>
                <a:satMod val="40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15"/>
          <p:cNvGrpSpPr>
            <a:grpSpLocks/>
          </p:cNvGrpSpPr>
          <p:nvPr/>
        </p:nvGrpSpPr>
        <p:grpSpPr bwMode="auto">
          <a:xfrm>
            <a:off x="214313" y="1643063"/>
            <a:ext cx="714375" cy="5072062"/>
            <a:chOff x="214282" y="1643050"/>
            <a:chExt cx="714380" cy="5072098"/>
          </a:xfrm>
        </p:grpSpPr>
        <p:sp>
          <p:nvSpPr>
            <p:cNvPr id="9" name="Нашивка 8"/>
            <p:cNvSpPr/>
            <p:nvPr/>
          </p:nvSpPr>
          <p:spPr>
            <a:xfrm rot="5400000">
              <a:off x="178563" y="310752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Нашивка 9"/>
            <p:cNvSpPr/>
            <p:nvPr/>
          </p:nvSpPr>
          <p:spPr>
            <a:xfrm rot="5400000">
              <a:off x="178563" y="382190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Нашивка 10"/>
            <p:cNvSpPr/>
            <p:nvPr/>
          </p:nvSpPr>
          <p:spPr>
            <a:xfrm rot="5400000">
              <a:off x="178563" y="453628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Нашивка 11"/>
            <p:cNvSpPr/>
            <p:nvPr/>
          </p:nvSpPr>
          <p:spPr>
            <a:xfrm rot="5400000">
              <a:off x="178563" y="52506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Нашивка 12"/>
            <p:cNvSpPr/>
            <p:nvPr/>
          </p:nvSpPr>
          <p:spPr>
            <a:xfrm rot="5400000">
              <a:off x="178563" y="59650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Нашивка 13"/>
            <p:cNvSpPr/>
            <p:nvPr/>
          </p:nvSpPr>
          <p:spPr>
            <a:xfrm rot="5400000">
              <a:off x="178563" y="23931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Нашивка 14"/>
            <p:cNvSpPr/>
            <p:nvPr/>
          </p:nvSpPr>
          <p:spPr>
            <a:xfrm rot="5400000">
              <a:off x="178563" y="16787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7" name="Стрелка вправо с вырезом 6"/>
          <p:cNvSpPr/>
          <p:nvPr/>
        </p:nvSpPr>
        <p:spPr>
          <a:xfrm>
            <a:off x="357158" y="142852"/>
            <a:ext cx="8643998" cy="1571636"/>
          </a:xfrm>
          <a:prstGeom prst="notchedRightArrow">
            <a:avLst>
              <a:gd name="adj1" fmla="val 64545"/>
              <a:gd name="adj2" fmla="val 64604"/>
            </a:avLst>
          </a:prstGeom>
          <a:solidFill>
            <a:schemeClr val="accent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8" name="Содержимое 3" descr="01605cc23a86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14313" y="214313"/>
            <a:ext cx="1830387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19BB5F-56EC-4045-9426-9C220490BCC1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B41F03-4443-4165-986A-078B79726B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0" r:id="rId2"/>
    <p:sldLayoutId id="2147483706" r:id="rId3"/>
    <p:sldLayoutId id="2147483701" r:id="rId4"/>
    <p:sldLayoutId id="2147483702" r:id="rId5"/>
    <p:sldLayoutId id="2147483703" r:id="rId6"/>
    <p:sldLayoutId id="2147483707" r:id="rId7"/>
    <p:sldLayoutId id="2147483708" r:id="rId8"/>
    <p:sldLayoutId id="2147483709" r:id="rId9"/>
    <p:sldLayoutId id="2147483704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4A452A"/>
          </a:solidFill>
          <a:latin typeface="Century Schoolbook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"/>
        <a:defRPr sz="3200" kern="1200">
          <a:solidFill>
            <a:srgbClr val="1E1C11"/>
          </a:solidFill>
          <a:latin typeface="Century Schoolbook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"/>
        <a:defRPr sz="2800" kern="1200">
          <a:solidFill>
            <a:srgbClr val="1E1C11"/>
          </a:solidFill>
          <a:latin typeface="Century Schoolbook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"/>
        <a:defRPr sz="2400" kern="1200">
          <a:solidFill>
            <a:srgbClr val="1E1C11"/>
          </a:solidFill>
          <a:latin typeface="Century Schoolbook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"/>
        <a:defRPr sz="2000" kern="1200">
          <a:solidFill>
            <a:srgbClr val="1E1C11"/>
          </a:solidFill>
          <a:latin typeface="Century Schoolbook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"/>
        <a:defRPr sz="2000" kern="1200">
          <a:solidFill>
            <a:srgbClr val="1E1C11"/>
          </a:solidFill>
          <a:latin typeface="Century Schoolbook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642938" y="1928813"/>
            <a:ext cx="7772400" cy="2857500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C00000"/>
                </a:solidFill>
              </a:rPr>
              <a:t>Организация внеурочной деятельности в 1 классах </a:t>
            </a:r>
            <a:br>
              <a:rPr lang="ru-RU" sz="3600" b="1" i="1" smtClean="0">
                <a:solidFill>
                  <a:srgbClr val="C00000"/>
                </a:solidFill>
              </a:rPr>
            </a:br>
            <a:r>
              <a:rPr lang="ru-RU" sz="3600" b="1" i="1" smtClean="0">
                <a:solidFill>
                  <a:srgbClr val="C00000"/>
                </a:solidFill>
              </a:rPr>
              <a:t>в рамках реализации ФГОС </a:t>
            </a:r>
            <a:br>
              <a:rPr lang="ru-RU" sz="3600" b="1" i="1" smtClean="0">
                <a:solidFill>
                  <a:srgbClr val="C00000"/>
                </a:solidFill>
              </a:rPr>
            </a:br>
            <a:r>
              <a:rPr lang="ru-RU" sz="3600" b="1" i="1" smtClean="0">
                <a:solidFill>
                  <a:srgbClr val="C00000"/>
                </a:solidFill>
              </a:rPr>
              <a:t>в 2013 – 2014 учебном году</a:t>
            </a: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1714500" y="5715000"/>
            <a:ext cx="46434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МБОУ СОШ №3 </a:t>
            </a: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городского округа город Мантурово Костромской области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C00000"/>
                </a:solidFill>
              </a:rPr>
              <a:t>Социальные партнеры школы</a:t>
            </a:r>
          </a:p>
        </p:txBody>
      </p:sp>
      <p:sp>
        <p:nvSpPr>
          <p:cNvPr id="4" name="Овал 3"/>
          <p:cNvSpPr/>
          <p:nvPr/>
        </p:nvSpPr>
        <p:spPr>
          <a:xfrm>
            <a:off x="3143250" y="3214688"/>
            <a:ext cx="2643188" cy="1214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500" b="1" i="1" dirty="0">
                <a:solidFill>
                  <a:srgbClr val="C00000"/>
                </a:solidFill>
              </a:rPr>
              <a:t>МБОУ СОШ №3</a:t>
            </a:r>
          </a:p>
        </p:txBody>
      </p:sp>
      <p:sp>
        <p:nvSpPr>
          <p:cNvPr id="5" name="7-конечная звезда 4"/>
          <p:cNvSpPr/>
          <p:nvPr/>
        </p:nvSpPr>
        <p:spPr>
          <a:xfrm>
            <a:off x="642938" y="1428750"/>
            <a:ext cx="2357437" cy="1643063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Центр детского творчества</a:t>
            </a:r>
          </a:p>
        </p:txBody>
      </p:sp>
      <p:sp>
        <p:nvSpPr>
          <p:cNvPr id="6" name="7-конечная звезда 5"/>
          <p:cNvSpPr/>
          <p:nvPr/>
        </p:nvSpPr>
        <p:spPr>
          <a:xfrm>
            <a:off x="214313" y="4714875"/>
            <a:ext cx="3286125" cy="185737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Художественная школа</a:t>
            </a:r>
          </a:p>
        </p:txBody>
      </p:sp>
      <p:sp>
        <p:nvSpPr>
          <p:cNvPr id="7" name="7-конечная звезда 6"/>
          <p:cNvSpPr/>
          <p:nvPr/>
        </p:nvSpPr>
        <p:spPr>
          <a:xfrm>
            <a:off x="5500688" y="4786313"/>
            <a:ext cx="3286125" cy="185737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Музыкальная школа</a:t>
            </a:r>
          </a:p>
        </p:txBody>
      </p:sp>
      <p:sp>
        <p:nvSpPr>
          <p:cNvPr id="8" name="7-конечная звезда 7"/>
          <p:cNvSpPr/>
          <p:nvPr/>
        </p:nvSpPr>
        <p:spPr>
          <a:xfrm>
            <a:off x="6072188" y="1428750"/>
            <a:ext cx="2214562" cy="178593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Центр народной культуры</a:t>
            </a:r>
          </a:p>
        </p:txBody>
      </p:sp>
      <p:sp>
        <p:nvSpPr>
          <p:cNvPr id="13" name="Двойная стрелка влево/вправо 12"/>
          <p:cNvSpPr/>
          <p:nvPr/>
        </p:nvSpPr>
        <p:spPr>
          <a:xfrm rot="2889962">
            <a:off x="2296320" y="2834481"/>
            <a:ext cx="1135062" cy="5365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Двойная стрелка влево/вправо 13"/>
          <p:cNvSpPr/>
          <p:nvPr/>
        </p:nvSpPr>
        <p:spPr>
          <a:xfrm rot="8209513">
            <a:off x="5572125" y="2882900"/>
            <a:ext cx="1143000" cy="5921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Двойная стрелка влево/вправо 14"/>
          <p:cNvSpPr/>
          <p:nvPr/>
        </p:nvSpPr>
        <p:spPr>
          <a:xfrm rot="18782773">
            <a:off x="2159000" y="4259263"/>
            <a:ext cx="1135063" cy="5349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Двойная стрелка влево/вправо 15"/>
          <p:cNvSpPr/>
          <p:nvPr/>
        </p:nvSpPr>
        <p:spPr>
          <a:xfrm rot="2889962">
            <a:off x="5511006" y="4334669"/>
            <a:ext cx="1135063" cy="5365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572500" cy="1143000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C00000"/>
                </a:solidFill>
              </a:rPr>
              <a:t>Направления </a:t>
            </a:r>
            <a:br>
              <a:rPr lang="ru-RU" sz="3600" b="1" i="1" smtClean="0">
                <a:solidFill>
                  <a:srgbClr val="C00000"/>
                </a:solidFill>
              </a:rPr>
            </a:br>
            <a:r>
              <a:rPr lang="ru-RU" sz="3600" b="1" i="1" smtClean="0">
                <a:solidFill>
                  <a:srgbClr val="C00000"/>
                </a:solidFill>
              </a:rPr>
              <a:t>внеурочной деятельности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885831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C00000"/>
                </a:solidFill>
              </a:rPr>
              <a:t>Внеурочные занятия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313" y="1285875"/>
          <a:ext cx="8644030" cy="536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130"/>
                <a:gridCol w="3571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Обязательные занятия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Занятия по выбору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Спортивно-оздоровительное направление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ОФП (Савина Е. А.)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Ритмика (Шумилова Т. В.)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 здоровья (Серова Г. М. и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Солоницкая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Е. А.)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Tx/>
                        <a:buNone/>
                      </a:pP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Общекультурное направление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Изостудия (ЦДТ)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Бисероплетение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(ЦНК)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Лоскутная техника (ЦНК)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Обработка волокнистых материалов(ЦНК)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Плетение из бересты (ЦНК)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Роспись по дереву (ЦНК)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Tx/>
                        <a:buNone/>
                      </a:pP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Социальное направление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Психологические тренинги (Яковлева А. П.)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Tx/>
                        <a:buNone/>
                      </a:pP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Социальное направление</a:t>
                      </a:r>
                    </a:p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ЮИД (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Шигорина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О. Н.)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Tx/>
                        <a:buNone/>
                      </a:pPr>
                      <a:r>
                        <a:rPr lang="ru-RU" sz="16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Общеинтеллектуальное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направление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«Почемучка» (Серова Г. М.)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«Решение учебно-практических задач» (Серова Г. М.)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«Математика для любознательных» (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Солоницкая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Е. А.)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«Ключ и заря» (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Солоницкая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Е. А.)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Общеинтеллектуальное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направление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Различные интеллектуальные игры, марафоны, олимпиады, викторины и другое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Tx/>
                        <a:buNone/>
                      </a:pP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Духовно-нравственное направление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«Истоки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(Азбука истоков)» (Серова Г. М.)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«Экология» (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Солоницкая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Е. А.)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Tx/>
                        <a:buNone/>
                      </a:pP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Духовно-нравственное направление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Ансамбль «Веселые нотки» (Воскресенская Е. Б.)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Глобу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9A6620A798C5C4EBFE598734B2B55C3" ma:contentTypeVersion="2" ma:contentTypeDescription="Создание документа." ma:contentTypeScope="" ma:versionID="8c9baf3d7356e7d308b6269f7d95385a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acaa67dec13bfd1f4674971e7a51f229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6PQ52NDQUCDJ-269-136</_dlc_DocId>
    <_dlc_DocIdUrl xmlns="4c48e722-e5ee-4bb4-abb8-2d4075f5b3da">
      <Url>http://www.eduportal44.ru/Manturovo/Sch3/_layouts/15/DocIdRedir.aspx?ID=6PQ52NDQUCDJ-269-136</Url>
      <Description>6PQ52NDQUCDJ-269-136</Description>
    </_dlc_DocIdUrl>
  </documentManagement>
</p:properties>
</file>

<file path=customXml/itemProps1.xml><?xml version="1.0" encoding="utf-8"?>
<ds:datastoreItem xmlns:ds="http://schemas.openxmlformats.org/officeDocument/2006/customXml" ds:itemID="{0949EE25-8342-4E80-9B32-30D29359F8DC}"/>
</file>

<file path=customXml/itemProps2.xml><?xml version="1.0" encoding="utf-8"?>
<ds:datastoreItem xmlns:ds="http://schemas.openxmlformats.org/officeDocument/2006/customXml" ds:itemID="{37FF43AE-B748-4CE6-8849-249879A5BC31}"/>
</file>

<file path=customXml/itemProps3.xml><?xml version="1.0" encoding="utf-8"?>
<ds:datastoreItem xmlns:ds="http://schemas.openxmlformats.org/officeDocument/2006/customXml" ds:itemID="{1CB28BF6-26D0-43CA-BF1B-7DFC252F7118}"/>
</file>

<file path=customXml/itemProps4.xml><?xml version="1.0" encoding="utf-8"?>
<ds:datastoreItem xmlns:ds="http://schemas.openxmlformats.org/officeDocument/2006/customXml" ds:itemID="{9CCF38E5-5788-49EE-9C45-C9850AB256A5}"/>
</file>

<file path=docProps/app.xml><?xml version="1.0" encoding="utf-8"?>
<Properties xmlns="http://schemas.openxmlformats.org/officeDocument/2006/extended-properties" xmlns:vt="http://schemas.openxmlformats.org/officeDocument/2006/docPropsVTypes">
  <Template>Глобус</Template>
  <TotalTime>611</TotalTime>
  <Words>225</Words>
  <Application>Microsoft Office PowerPoint</Application>
  <PresentationFormat>Экран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Глобус</vt:lpstr>
      <vt:lpstr>Организация внеурочной деятельности в 1 классах  в рамках реализации ФГОС  в 2013 – 2014 учебном году</vt:lpstr>
      <vt:lpstr>Социальные партнеры школы</vt:lpstr>
      <vt:lpstr>Направления  внеурочной деятельности</vt:lpstr>
      <vt:lpstr>Внеурочные занятия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Ученик</dc:creator>
  <cp:lastModifiedBy>Администрация</cp:lastModifiedBy>
  <cp:revision>30</cp:revision>
  <dcterms:created xsi:type="dcterms:W3CDTF">2013-09-11T08:01:47Z</dcterms:created>
  <dcterms:modified xsi:type="dcterms:W3CDTF">2013-12-12T12:10:36Z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0x01010009A6620A798C5C4EBFE598734B2B55C3</vt:lpwstr>
  </property>
  <property fmtid="{D5CDD505-2E9C-101B-9397-08002B2CF9AE}" pid="3" name="_dlc_DocIdItemGuid">
    <vt:lpwstr>1aad9293-2de3-4445-ab22-e738741bb561</vt:lpwstr>
  </property>
</Properties>
</file>