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андра Наметкина" initials="АН" lastIdx="1" clrIdx="0">
    <p:extLst>
      <p:ext uri="{19B8F6BF-5375-455C-9EA6-DF929625EA0E}">
        <p15:presenceInfo xmlns:p15="http://schemas.microsoft.com/office/powerpoint/2012/main" userId="7e383a8f5f88f08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3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85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03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99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98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3/29/2022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02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3/29/2022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28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9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1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49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02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26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3/29/2022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78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3/29/2022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44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3/29/2022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08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16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93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  <p:sldLayoutId id="2147483854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3B585E-CE0B-45B3-9DAF-222A745BA8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"/>
              <a:t>Наметкина Александра</a:t>
            </a:r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CA1D8CC-E757-45D4-A0AE-A16EF5A7B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9832" y="4777381"/>
            <a:ext cx="3929418" cy="1805508"/>
          </a:xfrm>
        </p:spPr>
        <p:txBody>
          <a:bodyPr/>
          <a:lstStyle/>
          <a:p>
            <a:r>
              <a:rPr lang="ru" dirty="0"/>
              <a:t> Самопрезентация для  конкурса «Ученик </a:t>
            </a:r>
            <a:r>
              <a:rPr lang="ru" dirty="0" smtClean="0"/>
              <a:t>года-2022»</a:t>
            </a:r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120793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5269A7-2024-4788-B16C-DDA7B15B9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2099733"/>
            <a:ext cx="9298851" cy="2677648"/>
          </a:xfrm>
        </p:spPr>
        <p:txBody>
          <a:bodyPr/>
          <a:lstStyle/>
          <a:p>
            <a:r>
              <a:rPr lang="ru" dirty="0"/>
              <a:t>СПАСИБО ЗА ВНИМАНИЕ!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129BFDA-B6CB-4DF4-AEBD-1F2DD62D0F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1550" y="2848464"/>
            <a:ext cx="8825658" cy="861420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" sz="2400" dirty="0"/>
          </a:p>
          <a:p>
            <a:pPr algn="ctr"/>
            <a:r>
              <a:rPr lang="ru" sz="2400" dirty="0"/>
              <a:t>НА ЭТОМ ВСЁ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3325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488122-6EE4-413E-8514-140BAD522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16" y="776474"/>
            <a:ext cx="5326418" cy="1418086"/>
          </a:xfrm>
        </p:spPr>
        <p:txBody>
          <a:bodyPr/>
          <a:lstStyle/>
          <a:p>
            <a:pPr algn="ctr"/>
            <a:r>
              <a:rPr lang="ru" dirty="0"/>
              <a:t>Коротко </a:t>
            </a:r>
            <a:r>
              <a:rPr lang="ru" dirty="0" smtClean="0"/>
              <a:t>о себе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7052270-0B53-4404-8A49-740756EE2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2312537"/>
            <a:ext cx="6520597" cy="417610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" sz="3200" dirty="0"/>
              <a:t> </a:t>
            </a:r>
            <a:r>
              <a:rPr lang="ru" sz="3200" dirty="0" smtClean="0"/>
              <a:t>Меня зовут Наметкина </a:t>
            </a:r>
            <a:r>
              <a:rPr lang="ru" sz="3200" dirty="0"/>
              <a:t>Александра Андреевна, мне 15 лет.  Родилась в г. Шарья, некоторое время жила в Костроме, но уже 8 лет живу в Мантурово. Учусь в 9 классе МБОУ СОШ №</a:t>
            </a:r>
            <a:r>
              <a:rPr lang="ru" sz="3200" dirty="0" smtClean="0"/>
              <a:t>3 на отлично. Имею много разлчных увлечений и хобби. Но сначала хотелось бы рассказать о </a:t>
            </a:r>
            <a:r>
              <a:rPr lang="ru" sz="3200" dirty="0"/>
              <a:t>своих достижениях</a:t>
            </a:r>
            <a:endParaRPr lang="ru-RU" sz="3200" dirty="0"/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013F365C-D311-4ED8-8896-07ACDD7EBC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885" y="2407313"/>
            <a:ext cx="4467115" cy="445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8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B36D0F-1623-488A-A247-FBAFAA000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/>
              <a:t>Школьные достижения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218ADED-DF98-4641-A0F7-4734A4CEE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55672"/>
            <a:ext cx="8037015" cy="4454477"/>
          </a:xfrm>
        </p:spPr>
        <p:txBody>
          <a:bodyPr>
            <a:normAutofit lnSpcReduction="10000"/>
          </a:bodyPr>
          <a:lstStyle/>
          <a:p>
            <a:r>
              <a:rPr lang="ru" dirty="0"/>
              <a:t>Начиная с превого класса, </a:t>
            </a:r>
            <a:r>
              <a:rPr lang="ru" dirty="0" smtClean="0"/>
              <a:t> </a:t>
            </a:r>
            <a:r>
              <a:rPr lang="ru" dirty="0"/>
              <a:t>учусь на отлично, а с четвёртого класса участвую в  городских олимпиадах</a:t>
            </a:r>
          </a:p>
          <a:p>
            <a:r>
              <a:rPr lang="ru" dirty="0"/>
              <a:t>Также принимала  заочное участие в «Кенгуру», «Русском медвежонке</a:t>
            </a:r>
            <a:r>
              <a:rPr lang="ru" dirty="0" smtClean="0"/>
              <a:t>», или  </a:t>
            </a:r>
            <a:r>
              <a:rPr lang="ru" dirty="0"/>
              <a:t>например, в 2018 году в конкурсе «Зелённый мир» </a:t>
            </a:r>
            <a:r>
              <a:rPr lang="ru" dirty="0" smtClean="0"/>
              <a:t> </a:t>
            </a:r>
            <a:r>
              <a:rPr lang="ru" dirty="0"/>
              <a:t>заняла 3 место</a:t>
            </a:r>
          </a:p>
          <a:p>
            <a:r>
              <a:rPr lang="ru" dirty="0"/>
              <a:t>Больше всего в школьной програме мне нравиться экономика, именно поэтому ежегодно учавствую в олимпиадах по ней и в нашем городе занимаю первые места, а в этом году по области я третья. Также каждый год принимаю участие в олимпиадах по географии , математике и русскому языку, но по этим предметам каждый раз беру разные </a:t>
            </a:r>
            <a:r>
              <a:rPr lang="ru" dirty="0" smtClean="0"/>
              <a:t>места. Мне нравиться осваивать  различные науки и с этой целью в прошлом году поучастовала в олимпиадах по обществознанию, химии, физике, литературе. Также пробовала себя в астрономии, английском языке и  физкультуре.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6C2CB6C8-8DB0-454C-B8D0-A57E8EEDD1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198" y="4148666"/>
            <a:ext cx="2010802" cy="2709334"/>
          </a:xfrm>
          <a:prstGeom prst="rect">
            <a:avLst/>
          </a:prstGeom>
        </p:spPr>
      </p:pic>
      <p:pic>
        <p:nvPicPr>
          <p:cNvPr id="5" name="Рисунок 7">
            <a:extLst>
              <a:ext uri="{FF2B5EF4-FFF2-40B4-BE49-F238E27FC236}">
                <a16:creationId xmlns="" xmlns:a16="http://schemas.microsoft.com/office/drawing/2014/main" id="{79FE7563-F157-4422-903A-B763A15B61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527" y="4170214"/>
            <a:ext cx="2059793" cy="2687786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="" xmlns:a16="http://schemas.microsoft.com/office/drawing/2014/main" id="{4C6FDC1B-A0ED-4C73-A543-2B281BC79A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955" y="2255672"/>
            <a:ext cx="2756730" cy="189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09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CA982B2-5FAD-4124-89D1-C564FB652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44" y="492836"/>
            <a:ext cx="10249723" cy="1701724"/>
          </a:xfrm>
        </p:spPr>
        <p:txBody>
          <a:bodyPr>
            <a:normAutofit fontScale="90000"/>
          </a:bodyPr>
          <a:lstStyle/>
          <a:p>
            <a:pPr algn="l"/>
            <a:r>
              <a:rPr lang="ru" sz="3000" dirty="0"/>
              <a:t>«Как и все люди на свете, я одновременно исполняю несколько ролей, и все они для меня характерны»</a:t>
            </a:r>
            <a:br>
              <a:rPr lang="ru" sz="3000" dirty="0"/>
            </a:br>
            <a:r>
              <a:rPr lang="ru" sz="3000" dirty="0"/>
              <a:t>                                Бернард Шоу</a:t>
            </a:r>
            <a:endParaRPr lang="ru-RU" sz="30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91681E9-D418-4282-B82C-A1F82A2FE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044" y="2312108"/>
            <a:ext cx="7880123" cy="4646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" dirty="0"/>
              <a:t>О себе в роли ученика я рассказала. Теперь стоит рассказать обо мне вне школы:</a:t>
            </a:r>
          </a:p>
          <a:p>
            <a:r>
              <a:rPr lang="ru" dirty="0"/>
              <a:t>Я опробовала разные виды спорта : баскетбол, легкая атлетика и шахматы. Большего , чем в других секциях мне удалось добиться в шахматах. </a:t>
            </a:r>
            <a:r>
              <a:rPr lang="ru" dirty="0" smtClean="0"/>
              <a:t>В 2020 году </a:t>
            </a:r>
            <a:r>
              <a:rPr lang="ru" dirty="0"/>
              <a:t>попала в команду города и учавстовала с ней  в соревнованиях с командами других городов.</a:t>
            </a:r>
          </a:p>
          <a:p>
            <a:pPr marL="0" indent="0">
              <a:buNone/>
            </a:pPr>
            <a:r>
              <a:rPr lang="ru" dirty="0" smtClean="0"/>
              <a:t>Дома </a:t>
            </a:r>
            <a:r>
              <a:rPr lang="ru" dirty="0"/>
              <a:t>стараюсь быть продуктивной:</a:t>
            </a:r>
          </a:p>
          <a:p>
            <a:r>
              <a:rPr lang="ru" dirty="0"/>
              <a:t>Изучаю психологию, экономику и английский язык</a:t>
            </a:r>
          </a:p>
          <a:p>
            <a:pPr marL="0" indent="0">
              <a:buNone/>
            </a:pPr>
            <a:r>
              <a:rPr lang="ru" dirty="0"/>
              <a:t>Но меня с детства тянуло к творческой деятельности:</a:t>
            </a:r>
          </a:p>
          <a:p>
            <a:r>
              <a:rPr lang="ru" dirty="0"/>
              <a:t>З</a:t>
            </a:r>
            <a:r>
              <a:rPr lang="ru" dirty="0" smtClean="0"/>
              <a:t>анималась </a:t>
            </a:r>
            <a:r>
              <a:rPr lang="ru" dirty="0"/>
              <a:t>лепкой и вышиванием из бисера, всё время рисовала, но об этом расскажу поподробнее.</a:t>
            </a:r>
          </a:p>
          <a:p>
            <a:endParaRPr lang="ru-RU" dirty="0"/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0550A03B-46CA-480A-AF19-5D5D9C695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167" y="2312108"/>
            <a:ext cx="3231199" cy="454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2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>
            <a:extLst>
              <a:ext uri="{FF2B5EF4-FFF2-40B4-BE49-F238E27FC236}">
                <a16:creationId xmlns="" xmlns:a16="http://schemas.microsoft.com/office/drawing/2014/main" id="{56D95861-6B6B-4308-9C89-D0B246F417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806" y="2284104"/>
            <a:ext cx="3643194" cy="457389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07AA4F-03C3-49F9-BCCB-DA4CEDC27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dirty="0"/>
              <a:t>Рисование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377E0B8D-A5A0-44BA-8B41-BF64891B6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432" y="2271572"/>
            <a:ext cx="4351539" cy="34053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" sz="2400" dirty="0">
                <a:solidFill>
                  <a:schemeClr val="tx1"/>
                </a:solidFill>
              </a:rPr>
              <a:t>Моё главное хобби- это рисование. В 2019 году </a:t>
            </a:r>
            <a:r>
              <a:rPr lang="ru" sz="2400" dirty="0" smtClean="0">
                <a:solidFill>
                  <a:schemeClr val="tx1"/>
                </a:solidFill>
              </a:rPr>
              <a:t> </a:t>
            </a:r>
            <a:r>
              <a:rPr lang="ru" sz="2400" dirty="0">
                <a:solidFill>
                  <a:schemeClr val="tx1"/>
                </a:solidFill>
              </a:rPr>
              <a:t>получила атестат по окончанию художественной школы на отлично. </a:t>
            </a:r>
            <a:r>
              <a:rPr lang="ru" sz="2400" dirty="0" smtClean="0">
                <a:solidFill>
                  <a:schemeClr val="tx1"/>
                </a:solidFill>
              </a:rPr>
              <a:t>Сейчас </a:t>
            </a:r>
            <a:r>
              <a:rPr lang="ru" sz="2400" dirty="0">
                <a:solidFill>
                  <a:schemeClr val="tx1"/>
                </a:solidFill>
              </a:rPr>
              <a:t>рисую дома сама или раскрашиваю картины по номерам. Также занимаюсь </a:t>
            </a:r>
            <a:r>
              <a:rPr lang="ru" sz="2400" dirty="0" smtClean="0">
                <a:solidFill>
                  <a:schemeClr val="tx1"/>
                </a:solidFill>
              </a:rPr>
              <a:t>скетчбукингом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50E63666-D79E-4509-BAAA-291DCAB62C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971" y="2271572"/>
            <a:ext cx="3547690" cy="458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3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9BC27E-845A-4FDD-908C-6DC7FFC92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358" y="-236940"/>
            <a:ext cx="9875672" cy="3042313"/>
          </a:xfrm>
        </p:spPr>
        <p:txBody>
          <a:bodyPr/>
          <a:lstStyle/>
          <a:p>
            <a:r>
              <a:rPr lang="ru" dirty="0"/>
              <a:t>«Живя настоящим, мы творим своё будущее»</a:t>
            </a:r>
            <a:br>
              <a:rPr lang="ru" dirty="0"/>
            </a:br>
            <a:r>
              <a:rPr lang="ru" dirty="0"/>
              <a:t>                        Тайлер Хоукинс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2A15E02-C476-4121-990D-396139B7B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58" y="2293582"/>
            <a:ext cx="5498330" cy="4564418"/>
          </a:xfrm>
        </p:spPr>
        <p:txBody>
          <a:bodyPr/>
          <a:lstStyle/>
          <a:p>
            <a:pPr marL="0" indent="0">
              <a:buNone/>
            </a:pPr>
            <a:r>
              <a:rPr lang="ru" dirty="0"/>
              <a:t>Не смотря на свою любовь к творческой деятельности , </a:t>
            </a:r>
            <a:r>
              <a:rPr lang="ru" dirty="0" smtClean="0"/>
              <a:t> </a:t>
            </a:r>
            <a:r>
              <a:rPr lang="ru" dirty="0"/>
              <a:t>в дальнейшем </a:t>
            </a:r>
            <a:r>
              <a:rPr lang="ru" dirty="0" smtClean="0"/>
              <a:t>планирую поступить </a:t>
            </a:r>
            <a:r>
              <a:rPr lang="ru" dirty="0"/>
              <a:t>на факультет «управления бизнесом» или      «маркетинг», потому что они тесно взаимосвязаны с предпринимательской деятельностью и экономикой, а </a:t>
            </a:r>
            <a:r>
              <a:rPr lang="ru" dirty="0" smtClean="0"/>
              <a:t>также </a:t>
            </a:r>
            <a:r>
              <a:rPr lang="ru" dirty="0"/>
              <a:t>востребованы в наше время.  С городом конкретно не решила, но хочу, чтобы это был Санкт-Петербург или Москва. В обоих городах мне посчастливилось побывать и большее впечатление оставил Санкт-Петербург.</a:t>
            </a:r>
            <a:endParaRPr lang="ru-RU" dirty="0"/>
          </a:p>
        </p:txBody>
      </p:sp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D502B772-A2A3-42FD-8324-256CEE7D2B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04352" y="2891621"/>
            <a:ext cx="4441207" cy="349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52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42FE79F-53B2-4F5C-9DFE-1E5EFF837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03" y="468077"/>
            <a:ext cx="10265510" cy="1033060"/>
          </a:xfrm>
        </p:spPr>
        <p:txBody>
          <a:bodyPr/>
          <a:lstStyle/>
          <a:p>
            <a:r>
              <a:rPr lang="ru" sz="3500" dirty="0"/>
              <a:t>«Путешествовать – значит саморазвиваться»</a:t>
            </a:r>
            <a:br>
              <a:rPr lang="ru" sz="3500" dirty="0"/>
            </a:br>
            <a:r>
              <a:rPr lang="ru" sz="3500" dirty="0"/>
              <a:t>                    </a:t>
            </a:r>
            <a:r>
              <a:rPr lang="ru" sz="3500" dirty="0" smtClean="0"/>
              <a:t>      </a:t>
            </a:r>
            <a:r>
              <a:rPr lang="ru" sz="3500" dirty="0"/>
              <a:t>Пьер Бернандо </a:t>
            </a:r>
            <a:endParaRPr lang="ru-RU" sz="35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E58F4B7-9F1A-4E9E-8538-6EEBDC32B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4403" y="2151419"/>
            <a:ext cx="7051343" cy="4263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" sz="2000" dirty="0"/>
              <a:t>Отдельное место в моём сердце занимают путешествия. Я очень благодарна своей семье за эту возможность, ведь я становлюсь действительно счастливой , когда приезжаю в новое место, встречаюсь с новыи людьми, традициями, достопримечательностями. </a:t>
            </a:r>
            <a:r>
              <a:rPr lang="ru-RU" sz="2000" dirty="0"/>
              <a:t>З</a:t>
            </a:r>
            <a:r>
              <a:rPr lang="ru" sz="2000" dirty="0"/>
              <a:t>а свои 15 лет я побывала в Египте, Чехии, Германии, Швейцарии, Австрии, Франции и во многих местах России. Когда я путешествую по России( например Саратов, Казань, Калининград) всегда удивляюсь, ведь вроде одна страна, но каждая область, каждый регион может и незначительно , но отличается.</a:t>
            </a:r>
            <a:endParaRPr lang="ru-RU" sz="2000" dirty="0"/>
          </a:p>
        </p:txBody>
      </p:sp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473FFC67-DF39-40E6-9245-C3D5C2449C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59976" y="2890379"/>
            <a:ext cx="4488595" cy="344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1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97BA37E-B598-4B80-9D34-99BB2F40A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92" y="-644478"/>
            <a:ext cx="9998880" cy="3592015"/>
          </a:xfrm>
        </p:spPr>
        <p:txBody>
          <a:bodyPr/>
          <a:lstStyle/>
          <a:p>
            <a:r>
              <a:rPr lang="ru" sz="3500" dirty="0"/>
              <a:t>«Любят родину не за то, что она велика, а за то  что своя»</a:t>
            </a:r>
            <a:br>
              <a:rPr lang="ru" sz="3500" dirty="0"/>
            </a:br>
            <a:r>
              <a:rPr lang="ru" sz="3500" dirty="0"/>
              <a:t>                   Сенека Луций Анней</a:t>
            </a:r>
            <a:endParaRPr lang="ru-RU" sz="35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D66FE12-2192-4C38-8D39-4468F7A6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92" y="2193670"/>
            <a:ext cx="6037238" cy="46971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" dirty="0"/>
              <a:t>Насколько я не любила бы путешествовать, больше всего люблю возращаться в родной город, где каждая улица , каждый человек тебе знаком, что заставляет чувствать себя уютно. К тому же, Родина – это то место, где тебя всгеда ждут! Хоть мой родной город мал, здесь есть очень крупное предприятие НАО «СВЕЗА Мантурово</a:t>
            </a:r>
            <a:r>
              <a:rPr lang="ru" dirty="0" smtClean="0"/>
              <a:t>». Мантуровский фанерный комбинат был основан в 1915 году. Разрешение об открыти производства работ на заводе было дано 21 января 1915 года костромским Вице Губернатром. Сначала завод был ЧП и принадлежал князю Долгорукову П.Д. Мощность завода была небольшая: при раоте в одну смену было занято 60 человек, а в две смены 100. Поставка сырья производилась сплавом по реке Унже и на лошадях. Выкатка , разделка сырья и подача в завод производилась вручную.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8263" y="2214364"/>
            <a:ext cx="3233737" cy="464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81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НАО «СВЕЗА </a:t>
            </a:r>
            <a:r>
              <a:rPr lang="ru-RU" dirty="0" err="1" smtClean="0"/>
              <a:t>Мантурово</a:t>
            </a:r>
            <a:r>
              <a:rPr lang="ru-RU" dirty="0" smtClean="0"/>
              <a:t>» в наши дни</a:t>
            </a:r>
            <a:endParaRPr lang="ru-RU" dirty="0"/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idx="1"/>
          </p:nvPr>
        </p:nvSpPr>
        <p:spPr bwMode="auto">
          <a:xfrm>
            <a:off x="371474" y="2336310"/>
            <a:ext cx="6615113" cy="4662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altLang="ru-RU" dirty="0">
                <a:latin typeface="Century Gothic" panose="020B0502020202020204" pitchFamily="34" charset="0"/>
              </a:rPr>
              <a:t>Сейчас </a:t>
            </a:r>
            <a:r>
              <a:rPr lang="ru-RU" altLang="ru-RU" dirty="0" err="1">
                <a:latin typeface="Century Gothic" panose="020B0502020202020204" pitchFamily="34" charset="0"/>
              </a:rPr>
              <a:t>Мантуровский</a:t>
            </a:r>
            <a:r>
              <a:rPr lang="ru-RU" altLang="ru-RU" dirty="0">
                <a:latin typeface="Century Gothic" panose="020B0502020202020204" pitchFamily="34" charset="0"/>
              </a:rPr>
              <a:t> фанерный комбинат работает на полную мощность и вышел на совершенно новый технологический уровень. Новое оборудование не уступает оснащению ведущих европейских фанерных предприятий. В новом производственном корпусе смонтировано современное оборудование производства Финляндии, Германии, Швейцарии, Японии, Турции, Швеции. Его производительность в два раза превышает предыдущие установки.</a:t>
            </a:r>
            <a:br>
              <a:rPr lang="ru-RU" altLang="ru-RU" dirty="0">
                <a:latin typeface="Century Gothic" panose="020B0502020202020204" pitchFamily="34" charset="0"/>
              </a:rPr>
            </a:br>
            <a:r>
              <a:rPr lang="ru-RU" altLang="ru-RU" dirty="0">
                <a:latin typeface="Century Gothic" panose="020B0502020202020204" pitchFamily="34" charset="0"/>
              </a:rPr>
              <a:t>В России и даже в Европе таких предприятий немного. </a:t>
            </a:r>
            <a:r>
              <a:rPr lang="ru-RU" altLang="ru-RU" dirty="0" err="1">
                <a:latin typeface="Century Gothic" panose="020B0502020202020204" pitchFamily="34" charset="0"/>
              </a:rPr>
              <a:t>Мантуровский</a:t>
            </a:r>
            <a:r>
              <a:rPr lang="ru-RU" altLang="ru-RU" dirty="0">
                <a:latin typeface="Century Gothic" panose="020B0502020202020204" pitchFamily="34" charset="0"/>
              </a:rPr>
              <a:t> фанерный комбинат можно назвать одним из флагманов лесоперерабатывающей промышленности России.</a:t>
            </a:r>
          </a:p>
          <a:p>
            <a:pPr>
              <a:spcBef>
                <a:spcPct val="50000"/>
              </a:spcBef>
            </a:pPr>
            <a:r>
              <a:rPr lang="ru-RU" altLang="ru-RU" dirty="0" smtClean="0">
                <a:latin typeface="Century Gothic" panose="020B0502020202020204" pitchFamily="34" charset="0"/>
              </a:rPr>
              <a:t>Фанерный комбинат как градообразующие предприятие помогал городу и в экономическом и социальном плане. В этом году предприятию исполнилось 107 лет</a:t>
            </a:r>
            <a:endParaRPr lang="ru-RU" altLang="ru-RU" dirty="0">
              <a:latin typeface="Century Gothic" panose="020B0502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461" y="3557588"/>
            <a:ext cx="2795327" cy="31645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4105" t="27460" r="6656" b="27807"/>
          <a:stretch/>
        </p:blipFill>
        <p:spPr>
          <a:xfrm>
            <a:off x="9220461" y="2299498"/>
            <a:ext cx="2926425" cy="125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7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f76e4533ecaafdaa1c4cc9be19bbf28da10c06f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F10001029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29" id="{ED3996BA-162B-43C7-B0E2-A5CA4E649741}" vid="{187088E4-27D7-4455-856F-4A44258D82E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6PQ52NDQUCDJ-269-1391</_dlc_DocId>
    <_dlc_DocIdUrl xmlns="4c48e722-e5ee-4bb4-abb8-2d4075f5b3da">
      <Url>http://www.eduportal44.ru/Manturovo/Sch3/_layouts/15/DocIdRedir.aspx?ID=6PQ52NDQUCDJ-269-1391</Url>
      <Description>6PQ52NDQUCDJ-269-1391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9A6620A798C5C4EBFE598734B2B55C3" ma:contentTypeVersion="2" ma:contentTypeDescription="Создание документа." ma:contentTypeScope="" ma:versionID="8c9baf3d7356e7d308b6269f7d95385a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acaa67dec13bfd1f4674971e7a51f229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442A78-33C5-4F10-AF1B-CE8A1DB3FCBD}"/>
</file>

<file path=customXml/itemProps2.xml><?xml version="1.0" encoding="utf-8"?>
<ds:datastoreItem xmlns:ds="http://schemas.openxmlformats.org/officeDocument/2006/customXml" ds:itemID="{4C0C224C-4864-4E2C-B320-297607C933FD}"/>
</file>

<file path=customXml/itemProps3.xml><?xml version="1.0" encoding="utf-8"?>
<ds:datastoreItem xmlns:ds="http://schemas.openxmlformats.org/officeDocument/2006/customXml" ds:itemID="{E6D2BA7D-3553-40A1-AF33-A32533E7FF3E}"/>
</file>

<file path=customXml/itemProps4.xml><?xml version="1.0" encoding="utf-8"?>
<ds:datastoreItem xmlns:ds="http://schemas.openxmlformats.org/officeDocument/2006/customXml" ds:itemID="{3A1930B5-890F-48AD-82E7-884949023FA2}"/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768</Words>
  <Application>Microsoft Office PowerPoint</Application>
  <PresentationFormat>Широкоэкранный</PresentationFormat>
  <Paragraphs>29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TF10001029</vt:lpstr>
      <vt:lpstr>Наметкина Александра</vt:lpstr>
      <vt:lpstr>Коротко о себе</vt:lpstr>
      <vt:lpstr>Школьные достижения</vt:lpstr>
      <vt:lpstr>«Как и все люди на свете, я одновременно исполняю несколько ролей, и все они для меня характерны»                                 Бернард Шоу</vt:lpstr>
      <vt:lpstr>Рисование</vt:lpstr>
      <vt:lpstr>«Живя настоящим, мы творим своё будущее»                         Тайлер Хоукинс</vt:lpstr>
      <vt:lpstr>«Путешествовать – значит саморазвиваться»                           Пьер Бернандо </vt:lpstr>
      <vt:lpstr>«Любят родину не за то, что она велика, а за то  что своя»                    Сенека Луций Анней</vt:lpstr>
      <vt:lpstr>НАО «СВЕЗА Мантурово» в наши дни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Наметкина Александра</dc:title>
  <dc:creator>Александра Наметкина</dc:creator>
  <cp:lastModifiedBy>Владелец</cp:lastModifiedBy>
  <cp:revision>15</cp:revision>
  <dcterms:created xsi:type="dcterms:W3CDTF">2022-03-27T07:43:38Z</dcterms:created>
  <dcterms:modified xsi:type="dcterms:W3CDTF">2022-03-29T13:18:02Z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0x01010009A6620A798C5C4EBFE598734B2B55C3</vt:lpwstr>
  </property>
  <property fmtid="{D5CDD505-2E9C-101B-9397-08002B2CF9AE}" pid="3" name="_dlc_DocIdItemGuid">
    <vt:lpwstr>b0bc66d9-4e91-40ef-8d1d-3a30bbb718ad</vt:lpwstr>
  </property>
</Properties>
</file>