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8" r:id="rId4"/>
    <p:sldId id="261" r:id="rId5"/>
    <p:sldId id="264" r:id="rId6"/>
    <p:sldId id="266" r:id="rId7"/>
    <p:sldId id="265" r:id="rId8"/>
    <p:sldId id="262" r:id="rId9"/>
    <p:sldId id="263" r:id="rId10"/>
    <p:sldId id="269" r:id="rId11"/>
    <p:sldId id="267" r:id="rId12"/>
    <p:sldId id="271" r:id="rId13"/>
    <p:sldId id="270" r:id="rId14"/>
    <p:sldId id="278" r:id="rId15"/>
    <p:sldId id="279" r:id="rId16"/>
    <p:sldId id="275" r:id="rId17"/>
    <p:sldId id="281" r:id="rId18"/>
    <p:sldId id="276" r:id="rId19"/>
    <p:sldId id="277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allforchildren.ru/pictures/sun2/sun041.jpg" TargetMode="External"/><Relationship Id="rId2" Type="http://schemas.openxmlformats.org/officeDocument/2006/relationships/hyperlink" Target="http://allforchildren.ru/pictures/sun2/sun022.jpg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allforchildren.ru/pictures/bouquet2_s/bouquet13.gif" TargetMode="External"/><Relationship Id="rId5" Type="http://schemas.openxmlformats.org/officeDocument/2006/relationships/hyperlink" Target="http://allforchildren.ru/pictures/butterfly_forkids_s/butterfly190.gif" TargetMode="External"/><Relationship Id="rId4" Type="http://schemas.openxmlformats.org/officeDocument/2006/relationships/hyperlink" Target="http://allforchildren.ru/pictures/butterfly_forkids_s/butterfly213.gif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3"/>
          <p:cNvSpPr txBox="1">
            <a:spLocks/>
          </p:cNvSpPr>
          <p:nvPr userDrawn="1"/>
        </p:nvSpPr>
        <p:spPr>
          <a:xfrm>
            <a:off x="425073" y="6675438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zhigajloe@mail.ru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115616" y="3105835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                                                     Солнышко</a:t>
            </a:r>
          </a:p>
          <a:p>
            <a:r>
              <a:rPr lang="en-US" dirty="0" smtClean="0">
                <a:hlinkClick r:id="rId2"/>
              </a:rPr>
              <a:t>http://allforchildren.ru/pictures/sun2/sun022.jpg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http://allforchildren.ru/pictures/sun2/sun041.jpg</a:t>
            </a:r>
            <a:endParaRPr lang="ru-RU" dirty="0" smtClean="0"/>
          </a:p>
          <a:p>
            <a:r>
              <a:rPr lang="ru-RU" dirty="0" smtClean="0"/>
              <a:t>                                                       Бабочка </a:t>
            </a:r>
            <a:r>
              <a:rPr lang="en-US" dirty="0" smtClean="0">
                <a:hlinkClick r:id="rId4"/>
              </a:rPr>
              <a:t>http://allforchildren.ru/pictures/butterfly_forkids_s/butterfly213.gif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http://allforchildren.ru/pictures/butterfly_forkids_s/butterfly190.gif</a:t>
            </a:r>
            <a:endParaRPr lang="ru-RU" dirty="0" smtClean="0"/>
          </a:p>
          <a:p>
            <a:r>
              <a:rPr lang="ru-RU" baseline="0" dirty="0" smtClean="0"/>
              <a:t>                                                        </a:t>
            </a:r>
            <a:r>
              <a:rPr lang="ru-RU" dirty="0" smtClean="0"/>
              <a:t>Цветы</a:t>
            </a:r>
          </a:p>
          <a:p>
            <a:r>
              <a:rPr lang="en-US" dirty="0" smtClean="0">
                <a:hlinkClick r:id="rId6"/>
              </a:rPr>
              <a:t>http://allforchildren.ru/pictures/bouquet2_s/bouquet13.gif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allforchildren.ru/pictures/showimg/bouquet2/bouquet13gif.htm" TargetMode="External"/><Relationship Id="rId20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://allforchildren.ru/pictures/showimg/butterfly_forkids/butterfly213gif.htm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allforchildren.ru/pictures/showimg/butterfly_forkids/butterfly190gif.ht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999">
              <a:srgbClr val="CCEE1C"/>
            </a:gs>
            <a:gs pos="64575">
              <a:srgbClr val="6BCC53"/>
            </a:gs>
            <a:gs pos="89175">
              <a:srgbClr val="1D82CF"/>
            </a:gs>
            <a:gs pos="19250">
              <a:srgbClr val="FF5A4D"/>
            </a:gs>
            <a:gs pos="13500">
              <a:srgbClr val="FF4D66"/>
            </a:gs>
            <a:gs pos="2000">
              <a:srgbClr val="FF3399"/>
            </a:gs>
            <a:gs pos="24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11841" y="346477"/>
            <a:ext cx="8568952" cy="6264696"/>
          </a:xfrm>
          <a:prstGeom prst="roundRect">
            <a:avLst/>
          </a:prstGeom>
          <a:solidFill>
            <a:srgbClr val="CCECFF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49328" y="6675438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zhigajloe@mail.ru</a:t>
            </a:r>
            <a:endParaRPr lang="ru-RU" dirty="0"/>
          </a:p>
        </p:txBody>
      </p:sp>
      <p:pic>
        <p:nvPicPr>
          <p:cNvPr id="12" name="Picture 6" descr="http://allforchildren.ru/pictures/sun2/sun022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109" y="0"/>
            <a:ext cx="1495425" cy="1438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allforchildren.ru/pictures/butterfly_forkids_s/butterfly190.gif">
            <a:hlinkClick r:id="rId14" tooltip="Нажмите для просмотра полноразмерного изображения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5228">
            <a:off x="8072122" y="3668045"/>
            <a:ext cx="972110" cy="1023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allforchildren.ru/pictures/bouquet2_s/bouquet13.gif">
            <a:hlinkClick r:id="rId16" tooltip="Нажмите для просмотра полноразмерного изображения"/>
          </p:cNvPr>
          <p:cNvPicPr>
            <a:picLocks noChangeAspect="1" noChangeArrowheads="1"/>
          </p:cNvPicPr>
          <p:nvPr userDrawn="1"/>
        </p:nvPicPr>
        <p:blipFill rotWithShape="1">
          <a:blip r:embed="rId17" cstate="print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107" b="1548"/>
          <a:stretch/>
        </p:blipFill>
        <p:spPr bwMode="auto">
          <a:xfrm rot="5400000">
            <a:off x="1100906" y="5272114"/>
            <a:ext cx="1093941" cy="1584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allforchildren.ru/pictures/butterfly_forkids_s/butterfly213.gif">
            <a:hlinkClick r:id="rId19" tooltip="Нажмите для просмотра полноразмерного изображения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53949">
            <a:off x="238981" y="110022"/>
            <a:ext cx="1062454" cy="1143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835696" y="3284984"/>
            <a:ext cx="5799137" cy="2457514"/>
            <a:chOff x="1763509" y="2420888"/>
            <a:chExt cx="5798539" cy="2457543"/>
          </a:xfrm>
        </p:grpSpPr>
        <p:sp>
          <p:nvSpPr>
            <p:cNvPr id="3" name="TextBox 2"/>
            <p:cNvSpPr txBox="1"/>
            <p:nvPr/>
          </p:nvSpPr>
          <p:spPr>
            <a:xfrm>
              <a:off x="1763509" y="4509095"/>
              <a:ext cx="5798539" cy="3693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057740" y="2420888"/>
              <a:ext cx="184711" cy="10156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ru-RU" sz="6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 bwMode="auto">
          <a:xfrm>
            <a:off x="1187624" y="1628800"/>
            <a:ext cx="662473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    </a:t>
            </a:r>
            <a:r>
              <a:rPr lang="ru-RU" sz="2400" i="1" dirty="0" smtClean="0">
                <a:solidFill>
                  <a:srgbClr val="0070C0"/>
                </a:solidFill>
              </a:rPr>
              <a:t>«Дети должны всегда иметь право на счастливое детство. Их время должно быть временем радости, временем мира, игр, учебы и роста. Их будущее должно основываться на гармонии сотрудничества. Их жизнь должна становиться наиболее полнокровной по мере того, как расширяются их перспективы, и они приобретают опыт»      </a:t>
            </a:r>
          </a:p>
          <a:p>
            <a:pPr algn="r"/>
            <a:r>
              <a:rPr lang="ru-RU" sz="2400" i="1" dirty="0" smtClean="0">
                <a:solidFill>
                  <a:srgbClr val="0070C0"/>
                </a:solidFill>
              </a:rPr>
              <a:t>    </a:t>
            </a:r>
            <a:r>
              <a:rPr lang="ru-RU" sz="2400" i="1" dirty="0" smtClean="0">
                <a:solidFill>
                  <a:srgbClr val="FF0000"/>
                </a:solidFill>
              </a:rPr>
              <a:t> </a:t>
            </a:r>
          </a:p>
          <a:p>
            <a:pPr algn="r"/>
            <a:r>
              <a:rPr lang="ru-RU" sz="2400" i="1" dirty="0" smtClean="0">
                <a:solidFill>
                  <a:srgbClr val="FF0000"/>
                </a:solidFill>
              </a:rPr>
              <a:t> (из Конвенции о правах  ребёнка)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456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4294967295"/>
          </p:nvPr>
        </p:nvSpPr>
        <p:spPr>
          <a:xfrm>
            <a:off x="249328" y="6675438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zhigajloe@mail.ru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692696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Работа РВО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6148" name="Picture 4" descr="C:\Users\Ирина\Desktop\HYRugBHWe3Q.jpg"/>
          <p:cNvPicPr>
            <a:picLocks noChangeAspect="1" noChangeArrowheads="1"/>
          </p:cNvPicPr>
          <p:nvPr/>
        </p:nvPicPr>
        <p:blipFill>
          <a:blip r:embed="rId2" cstate="print"/>
          <a:srcRect t="26385" b="14636"/>
          <a:stretch>
            <a:fillRect/>
          </a:stretch>
        </p:blipFill>
        <p:spPr bwMode="auto">
          <a:xfrm>
            <a:off x="3419872" y="3861048"/>
            <a:ext cx="3479583" cy="2736304"/>
          </a:xfrm>
          <a:prstGeom prst="rect">
            <a:avLst/>
          </a:prstGeom>
          <a:noFill/>
        </p:spPr>
      </p:pic>
      <p:pic>
        <p:nvPicPr>
          <p:cNvPr id="10" name="Picture 3" descr="C:\Users\ЗВР\фото 20-21\Лагерь 2021 фото\20210619_123548.jpg"/>
          <p:cNvPicPr>
            <a:picLocks noChangeAspect="1" noChangeArrowheads="1"/>
          </p:cNvPicPr>
          <p:nvPr/>
        </p:nvPicPr>
        <p:blipFill>
          <a:blip r:embed="rId3" cstate="print"/>
          <a:srcRect r="14286" b="22078"/>
          <a:stretch>
            <a:fillRect/>
          </a:stretch>
        </p:blipFill>
        <p:spPr bwMode="auto">
          <a:xfrm>
            <a:off x="4427984" y="1484784"/>
            <a:ext cx="3696410" cy="2520280"/>
          </a:xfrm>
          <a:prstGeom prst="rect">
            <a:avLst/>
          </a:prstGeom>
          <a:noFill/>
        </p:spPr>
      </p:pic>
      <p:pic>
        <p:nvPicPr>
          <p:cNvPr id="11" name="Picture 2" descr="C:\Users\ЗВР\фото 20-21\Лагерь 2021 фото\20210604_112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12776"/>
            <a:ext cx="3672408" cy="2754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490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4294967295"/>
          </p:nvPr>
        </p:nvSpPr>
        <p:spPr>
          <a:xfrm>
            <a:off x="249328" y="6675438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zhigajloe@mail.ru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628800"/>
            <a:ext cx="63367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70C0"/>
                </a:solidFill>
                <a:cs typeface="Arial" charset="0"/>
              </a:rPr>
              <a:t>Кадровое обеспечение:</a:t>
            </a:r>
            <a:br>
              <a:rPr lang="ru-RU" sz="2400" b="1" u="sng" dirty="0" smtClean="0">
                <a:solidFill>
                  <a:srgbClr val="0070C0"/>
                </a:solidFill>
                <a:cs typeface="Arial" charset="0"/>
              </a:rPr>
            </a:br>
            <a:r>
              <a:rPr lang="ru-RU" sz="2400" b="1" u="sng" dirty="0" smtClean="0">
                <a:solidFill>
                  <a:srgbClr val="0070C0"/>
                </a:solidFill>
                <a:cs typeface="Arial" charset="0"/>
              </a:rPr>
              <a:t/>
            </a:r>
            <a:br>
              <a:rPr lang="ru-RU" sz="2400" b="1" u="sng" dirty="0" smtClean="0">
                <a:solidFill>
                  <a:srgbClr val="0070C0"/>
                </a:solidFill>
                <a:cs typeface="Arial" charset="0"/>
              </a:rPr>
            </a:br>
            <a:r>
              <a:rPr lang="ru-RU" sz="2400" b="1" dirty="0" smtClean="0">
                <a:solidFill>
                  <a:srgbClr val="0070C0"/>
                </a:solidFill>
                <a:cs typeface="Arial" charset="0"/>
              </a:rPr>
              <a:t>- начальник лагеря отдыха;</a:t>
            </a:r>
            <a:br>
              <a:rPr lang="ru-RU" sz="2400" b="1" dirty="0" smtClean="0">
                <a:solidFill>
                  <a:srgbClr val="0070C0"/>
                </a:solidFill>
                <a:cs typeface="Arial" charset="0"/>
              </a:rPr>
            </a:br>
            <a:r>
              <a:rPr lang="ru-RU" sz="2400" b="1" dirty="0" smtClean="0">
                <a:solidFill>
                  <a:srgbClr val="0070C0"/>
                </a:solidFill>
                <a:cs typeface="Arial" charset="0"/>
              </a:rPr>
              <a:t>- педагог-организатор;</a:t>
            </a:r>
            <a:br>
              <a:rPr lang="ru-RU" sz="2400" b="1" dirty="0" smtClean="0">
                <a:solidFill>
                  <a:srgbClr val="0070C0"/>
                </a:solidFill>
                <a:cs typeface="Arial" charset="0"/>
              </a:rPr>
            </a:br>
            <a:r>
              <a:rPr lang="ru-RU" sz="2400" b="1" dirty="0" smtClean="0">
                <a:solidFill>
                  <a:srgbClr val="0070C0"/>
                </a:solidFill>
                <a:cs typeface="Arial" charset="0"/>
              </a:rPr>
              <a:t>- педагоги-воспитатели;</a:t>
            </a:r>
            <a:br>
              <a:rPr lang="ru-RU" sz="2400" b="1" dirty="0" smtClean="0">
                <a:solidFill>
                  <a:srgbClr val="0070C0"/>
                </a:solidFill>
                <a:cs typeface="Arial" charset="0"/>
              </a:rPr>
            </a:br>
            <a:r>
              <a:rPr lang="ru-RU" sz="2400" b="1" dirty="0" smtClean="0">
                <a:solidFill>
                  <a:srgbClr val="0070C0"/>
                </a:solidFill>
                <a:cs typeface="Arial" charset="0"/>
              </a:rPr>
              <a:t>- руководители отрядов;</a:t>
            </a:r>
            <a:br>
              <a:rPr lang="ru-RU" sz="2400" b="1" dirty="0" smtClean="0">
                <a:solidFill>
                  <a:srgbClr val="0070C0"/>
                </a:solidFill>
                <a:cs typeface="Arial" charset="0"/>
              </a:rPr>
            </a:br>
            <a:r>
              <a:rPr lang="ru-RU" sz="2400" b="1" dirty="0" smtClean="0">
                <a:solidFill>
                  <a:srgbClr val="0070C0"/>
                </a:solidFill>
                <a:cs typeface="Arial" charset="0"/>
              </a:rPr>
              <a:t>- </a:t>
            </a:r>
            <a:r>
              <a:rPr lang="ru-RU" sz="2400" b="1" dirty="0" smtClean="0">
                <a:solidFill>
                  <a:srgbClr val="0070C0"/>
                </a:solidFill>
                <a:cs typeface="Arial" charset="0"/>
              </a:rPr>
              <a:t>медицинский работник;</a:t>
            </a:r>
            <a:br>
              <a:rPr lang="ru-RU" sz="2400" b="1" dirty="0" smtClean="0">
                <a:solidFill>
                  <a:srgbClr val="0070C0"/>
                </a:solidFill>
                <a:cs typeface="Arial" charset="0"/>
              </a:rPr>
            </a:br>
            <a:r>
              <a:rPr lang="ru-RU" sz="2400" b="1" dirty="0" smtClean="0">
                <a:solidFill>
                  <a:srgbClr val="0070C0"/>
                </a:solidFill>
                <a:cs typeface="Arial" charset="0"/>
              </a:rPr>
              <a:t>- обслуживающий персонал 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90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4294967295"/>
          </p:nvPr>
        </p:nvSpPr>
        <p:spPr>
          <a:xfrm>
            <a:off x="249328" y="6675438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zhigajloe@mail.ru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620688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70C0"/>
                </a:solidFill>
              </a:rPr>
              <a:t>Партнеры </a:t>
            </a:r>
            <a:br>
              <a:rPr lang="ru-RU" sz="2400" b="1" u="sng" dirty="0" smtClean="0">
                <a:solidFill>
                  <a:srgbClr val="0070C0"/>
                </a:solidFill>
              </a:rPr>
            </a:br>
            <a:r>
              <a:rPr lang="ru-RU" sz="2400" b="1" u="sng" dirty="0" smtClean="0">
                <a:solidFill>
                  <a:srgbClr val="0070C0"/>
                </a:solidFill>
              </a:rPr>
              <a:t>по организации летнего отдыха детей: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48478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ctr" eaLnBrk="0" hangingPunct="0">
              <a:buFontTx/>
              <a:buChar char="-"/>
            </a:pPr>
            <a:r>
              <a:rPr lang="ru-RU" sz="2400" b="1" i="1" dirty="0" smtClean="0">
                <a:solidFill>
                  <a:srgbClr val="FF0000"/>
                </a:solidFill>
              </a:rPr>
              <a:t>Детская библиотека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ЗВР\фото  18-19\101PHOTO\SAM_05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3840427" cy="2880320"/>
          </a:xfrm>
          <a:prstGeom prst="rect">
            <a:avLst/>
          </a:prstGeom>
          <a:noFill/>
        </p:spPr>
      </p:pic>
      <p:pic>
        <p:nvPicPr>
          <p:cNvPr id="10243" name="Picture 3" descr="C:\Users\ЗВР\фото 16-17\Школа\P70620-110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429000"/>
            <a:ext cx="3552395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490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4294967295"/>
          </p:nvPr>
        </p:nvSpPr>
        <p:spPr>
          <a:xfrm>
            <a:off x="249328" y="6675438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zhigajloe@mail.ru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412776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ctr" eaLnBrk="0" hangingPunct="0"/>
            <a:r>
              <a:rPr lang="ru-RU" sz="2400" b="1" i="1" dirty="0" smtClean="0">
                <a:solidFill>
                  <a:srgbClr val="FF0000"/>
                </a:solidFill>
              </a:rPr>
              <a:t>-Парк «Сказка»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548680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70C0"/>
                </a:solidFill>
              </a:rPr>
              <a:t>Партнеры </a:t>
            </a:r>
            <a:br>
              <a:rPr lang="ru-RU" sz="2400" b="1" u="sng" dirty="0" smtClean="0">
                <a:solidFill>
                  <a:srgbClr val="0070C0"/>
                </a:solidFill>
              </a:rPr>
            </a:br>
            <a:r>
              <a:rPr lang="ru-RU" sz="2400" b="1" u="sng" dirty="0" smtClean="0">
                <a:solidFill>
                  <a:srgbClr val="0070C0"/>
                </a:solidFill>
              </a:rPr>
              <a:t>по организации летнего отдыха детей: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ЗВР\фото 20-21\Лагерь 2021 фото\1 июня\20210601_110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3744416" cy="2808312"/>
          </a:xfrm>
          <a:prstGeom prst="rect">
            <a:avLst/>
          </a:prstGeom>
          <a:noFill/>
        </p:spPr>
      </p:pic>
      <p:pic>
        <p:nvPicPr>
          <p:cNvPr id="4099" name="Picture 3" descr="C:\Users\ЗВР\фото 20-21\Лагерь 2021 фото\1 июня\20210601_1206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284984"/>
            <a:ext cx="4068960" cy="3051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490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4294967295"/>
          </p:nvPr>
        </p:nvSpPr>
        <p:spPr>
          <a:xfrm>
            <a:off x="249328" y="6675438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zhigajloe@mail.ru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556792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ctr" eaLnBrk="0" hangingPunct="0"/>
            <a:r>
              <a:rPr lang="ru-RU" sz="2400" b="1" i="1" dirty="0" smtClean="0">
                <a:solidFill>
                  <a:srgbClr val="FF0000"/>
                </a:solidFill>
              </a:rPr>
              <a:t>-Краеведческий музей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548680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70C0"/>
                </a:solidFill>
              </a:rPr>
              <a:t>Партнеры </a:t>
            </a:r>
            <a:br>
              <a:rPr lang="ru-RU" sz="2400" b="1" u="sng" dirty="0" smtClean="0">
                <a:solidFill>
                  <a:srgbClr val="0070C0"/>
                </a:solidFill>
              </a:rPr>
            </a:br>
            <a:r>
              <a:rPr lang="ru-RU" sz="2400" b="1" u="sng" dirty="0" smtClean="0">
                <a:solidFill>
                  <a:srgbClr val="0070C0"/>
                </a:solidFill>
              </a:rPr>
              <a:t>по организации летнего отдыха детей: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3075" name="Picture 3" descr="C:\Users\ЗВР\фото 20-21\Лагерь 2021 фото\Экскурсия в музей\20210617_12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140968"/>
            <a:ext cx="3960440" cy="2970330"/>
          </a:xfrm>
          <a:prstGeom prst="rect">
            <a:avLst/>
          </a:prstGeom>
          <a:noFill/>
        </p:spPr>
      </p:pic>
      <p:pic>
        <p:nvPicPr>
          <p:cNvPr id="9" name="Picture 2" descr="C:\Users\ЗВР\фото 20-21\Лагерь 2021 фото\Экскурсия в музей\20210617_113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3960440" cy="297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490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4294967295"/>
          </p:nvPr>
        </p:nvSpPr>
        <p:spPr>
          <a:xfrm>
            <a:off x="249328" y="6675438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zhigajloe@mail.ru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556792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ctr" eaLnBrk="0" hangingPunct="0"/>
            <a:r>
              <a:rPr lang="ru-RU" sz="2400" b="1" i="1" dirty="0" smtClean="0">
                <a:solidFill>
                  <a:srgbClr val="FF0000"/>
                </a:solidFill>
              </a:rPr>
              <a:t>- ИД «Авангард»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548680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70C0"/>
                </a:solidFill>
              </a:rPr>
              <a:t>Партнеры </a:t>
            </a:r>
            <a:br>
              <a:rPr lang="ru-RU" sz="2400" b="1" u="sng" dirty="0" smtClean="0">
                <a:solidFill>
                  <a:srgbClr val="0070C0"/>
                </a:solidFill>
              </a:rPr>
            </a:br>
            <a:r>
              <a:rPr lang="ru-RU" sz="2400" b="1" u="sng" dirty="0" smtClean="0">
                <a:solidFill>
                  <a:srgbClr val="0070C0"/>
                </a:solidFill>
              </a:rPr>
              <a:t>по организации летнего отдыха детей: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1266" name="Picture 2" descr="C:\Users\ЗВР\фото  18-19\101PHOTO\SAM_0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3648405" cy="2736304"/>
          </a:xfrm>
          <a:prstGeom prst="rect">
            <a:avLst/>
          </a:prstGeom>
          <a:noFill/>
        </p:spPr>
      </p:pic>
      <p:pic>
        <p:nvPicPr>
          <p:cNvPr id="11267" name="Picture 3" descr="C:\Users\ЗВР\фото  18-19\101PHOTO\SAM_05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996952"/>
            <a:ext cx="3744416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490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4294967295"/>
          </p:nvPr>
        </p:nvSpPr>
        <p:spPr>
          <a:xfrm>
            <a:off x="249328" y="6675438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zhigajloe@mail.ru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1196752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ctr" eaLnBrk="0" hangingPunct="0">
              <a:buFontTx/>
              <a:buChar char="-"/>
            </a:pPr>
            <a:r>
              <a:rPr lang="ru-RU" sz="2400" b="1" i="1" dirty="0" smtClean="0">
                <a:solidFill>
                  <a:srgbClr val="FF0000"/>
                </a:solidFill>
              </a:rPr>
              <a:t>ТОГПН и ПР</a:t>
            </a:r>
          </a:p>
          <a:p>
            <a:pPr indent="450850" algn="ctr" eaLnBrk="0" hangingPunct="0">
              <a:buFontTx/>
              <a:buChar char="-"/>
            </a:pP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404664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70C0"/>
                </a:solidFill>
              </a:rPr>
              <a:t>Партнеры </a:t>
            </a:r>
            <a:br>
              <a:rPr lang="ru-RU" sz="2400" b="1" u="sng" dirty="0" smtClean="0">
                <a:solidFill>
                  <a:srgbClr val="0070C0"/>
                </a:solidFill>
              </a:rPr>
            </a:br>
            <a:r>
              <a:rPr lang="ru-RU" sz="2400" b="1" u="sng" dirty="0" smtClean="0">
                <a:solidFill>
                  <a:srgbClr val="0070C0"/>
                </a:solidFill>
              </a:rPr>
              <a:t>по организации летнего отдыха детей: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ЗВР\лагерь 2017\фото лагерь\SAM_8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628800"/>
            <a:ext cx="3312368" cy="2484276"/>
          </a:xfrm>
          <a:prstGeom prst="rect">
            <a:avLst/>
          </a:prstGeom>
          <a:noFill/>
        </p:spPr>
      </p:pic>
      <p:pic>
        <p:nvPicPr>
          <p:cNvPr id="2050" name="Picture 2" descr="C:\Users\ЗВР\фото 20-21\Лагерь 2021 фото\Экскурсия в пожарку\HctrB7-3ecc.jpg"/>
          <p:cNvPicPr>
            <a:picLocks noChangeAspect="1" noChangeArrowheads="1"/>
          </p:cNvPicPr>
          <p:nvPr/>
        </p:nvPicPr>
        <p:blipFill>
          <a:blip r:embed="rId3" cstate="print"/>
          <a:srcRect l="19837" r="7014"/>
          <a:stretch>
            <a:fillRect/>
          </a:stretch>
        </p:blipFill>
        <p:spPr bwMode="auto">
          <a:xfrm>
            <a:off x="467544" y="1628800"/>
            <a:ext cx="3960440" cy="2495611"/>
          </a:xfrm>
          <a:prstGeom prst="rect">
            <a:avLst/>
          </a:prstGeom>
          <a:noFill/>
        </p:spPr>
      </p:pic>
      <p:pic>
        <p:nvPicPr>
          <p:cNvPr id="2051" name="Picture 3" descr="C:\Users\ЗВР\фото 20-21\Лагерь 2021 фото\Экскурсия в пожарку\2W9-ED8siqU.jpg"/>
          <p:cNvPicPr>
            <a:picLocks noChangeAspect="1" noChangeArrowheads="1"/>
          </p:cNvPicPr>
          <p:nvPr/>
        </p:nvPicPr>
        <p:blipFill>
          <a:blip r:embed="rId4" cstate="print"/>
          <a:srcRect l="13461" t="19760"/>
          <a:stretch>
            <a:fillRect/>
          </a:stretch>
        </p:blipFill>
        <p:spPr bwMode="auto">
          <a:xfrm>
            <a:off x="3059832" y="3861048"/>
            <a:ext cx="3806695" cy="2647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490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4294967295"/>
          </p:nvPr>
        </p:nvSpPr>
        <p:spPr>
          <a:xfrm>
            <a:off x="249328" y="6675438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zhigajloe@mail.ru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1196752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ctr" eaLnBrk="0" hangingPunct="0">
              <a:buFontTx/>
              <a:buChar char="-"/>
            </a:pPr>
            <a:r>
              <a:rPr lang="ru-RU" sz="2400" b="1" i="1" dirty="0" smtClean="0">
                <a:solidFill>
                  <a:srgbClr val="FF0000"/>
                </a:solidFill>
              </a:rPr>
              <a:t>Представители правоохранительных органов, МЧС</a:t>
            </a:r>
          </a:p>
          <a:p>
            <a:pPr indent="450850" algn="ctr" eaLnBrk="0" hangingPunct="0">
              <a:buFontTx/>
              <a:buChar char="-"/>
            </a:pP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404664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70C0"/>
                </a:solidFill>
              </a:rPr>
              <a:t>Партнеры </a:t>
            </a:r>
            <a:br>
              <a:rPr lang="ru-RU" sz="2400" b="1" u="sng" dirty="0" smtClean="0">
                <a:solidFill>
                  <a:srgbClr val="0070C0"/>
                </a:solidFill>
              </a:rPr>
            </a:br>
            <a:r>
              <a:rPr lang="ru-RU" sz="2400" b="1" u="sng" dirty="0" smtClean="0">
                <a:solidFill>
                  <a:srgbClr val="0070C0"/>
                </a:solidFill>
              </a:rPr>
              <a:t>по организации летнего отдыха детей: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7171" name="Picture 3" descr="C:\Users\ЗВР\лагерь 2017\фото лагерь\SAM_8514.JPG"/>
          <p:cNvPicPr>
            <a:picLocks noChangeAspect="1" noChangeArrowheads="1"/>
          </p:cNvPicPr>
          <p:nvPr/>
        </p:nvPicPr>
        <p:blipFill>
          <a:blip r:embed="rId2" cstate="print"/>
          <a:srcRect l="12000" t="10667"/>
          <a:stretch>
            <a:fillRect/>
          </a:stretch>
        </p:blipFill>
        <p:spPr bwMode="auto">
          <a:xfrm>
            <a:off x="4716016" y="2132856"/>
            <a:ext cx="3456384" cy="2631565"/>
          </a:xfrm>
          <a:prstGeom prst="rect">
            <a:avLst/>
          </a:prstGeom>
          <a:noFill/>
        </p:spPr>
      </p:pic>
      <p:pic>
        <p:nvPicPr>
          <p:cNvPr id="5122" name="Picture 2" descr="C:\Users\ЗВР\фото 20-21\Лагерь 2021 фото\2SJa8l0ew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8880"/>
            <a:ext cx="4139952" cy="31049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490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4294967295"/>
          </p:nvPr>
        </p:nvSpPr>
        <p:spPr>
          <a:xfrm>
            <a:off x="249328" y="6675438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zhigajloe@mail.ru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404664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70C0"/>
                </a:solidFill>
              </a:rPr>
              <a:t>Партнеры </a:t>
            </a:r>
            <a:br>
              <a:rPr lang="ru-RU" sz="2400" b="1" u="sng" dirty="0" smtClean="0">
                <a:solidFill>
                  <a:srgbClr val="0070C0"/>
                </a:solidFill>
              </a:rPr>
            </a:br>
            <a:r>
              <a:rPr lang="ru-RU" sz="2400" b="1" u="sng" dirty="0" smtClean="0">
                <a:solidFill>
                  <a:srgbClr val="0070C0"/>
                </a:solidFill>
              </a:rPr>
              <a:t>по организации летнего отдыха детей: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1196752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- Детская школа искусств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11267" name="Picture 3" descr="C:\Users\ЗВР\фото 20-21\Лагерь 2021 фото\20210607_1106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840427" cy="2880320"/>
          </a:xfrm>
          <a:prstGeom prst="rect">
            <a:avLst/>
          </a:prstGeom>
          <a:noFill/>
        </p:spPr>
      </p:pic>
      <p:pic>
        <p:nvPicPr>
          <p:cNvPr id="11268" name="Picture 4" descr="C:\Users\ЗВР\фото 20-21\Лагерь 2021 фото\20210607_112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708920"/>
            <a:ext cx="4032448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490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4294967295"/>
          </p:nvPr>
        </p:nvSpPr>
        <p:spPr>
          <a:xfrm>
            <a:off x="249328" y="6675438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zhigajloe@mail.ru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126876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ctr" eaLnBrk="0" hangingPunct="0">
              <a:buFontTx/>
              <a:buChar char="-"/>
            </a:pPr>
            <a:r>
              <a:rPr lang="ru-RU" sz="2400" b="1" i="1" dirty="0" smtClean="0">
                <a:solidFill>
                  <a:srgbClr val="FF0000"/>
                </a:solidFill>
              </a:rPr>
              <a:t>Центр народной культуры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404664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70C0"/>
                </a:solidFill>
              </a:rPr>
              <a:t>Партнеры </a:t>
            </a:r>
            <a:br>
              <a:rPr lang="ru-RU" sz="2400" b="1" u="sng" dirty="0" smtClean="0">
                <a:solidFill>
                  <a:srgbClr val="0070C0"/>
                </a:solidFill>
              </a:rPr>
            </a:br>
            <a:r>
              <a:rPr lang="ru-RU" sz="2400" b="1" u="sng" dirty="0" smtClean="0">
                <a:solidFill>
                  <a:srgbClr val="0070C0"/>
                </a:solidFill>
              </a:rPr>
              <a:t>по организации летнего отдыха детей: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ЗВР\лагерь 2017\лагерь 2018\Новая папка (3)\IMG_7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3744416" cy="2496277"/>
          </a:xfrm>
          <a:prstGeom prst="rect">
            <a:avLst/>
          </a:prstGeom>
          <a:noFill/>
        </p:spPr>
      </p:pic>
      <p:pic>
        <p:nvPicPr>
          <p:cNvPr id="3075" name="Picture 3" descr="C:\Users\ЗВР\лагерь 2017\лагерь 2018\Новая папка (3)\IMG_8028.JPG"/>
          <p:cNvPicPr>
            <a:picLocks noChangeAspect="1" noChangeArrowheads="1"/>
          </p:cNvPicPr>
          <p:nvPr/>
        </p:nvPicPr>
        <p:blipFill>
          <a:blip r:embed="rId3" cstate="print"/>
          <a:srcRect t="28464" r="13137"/>
          <a:stretch>
            <a:fillRect/>
          </a:stretch>
        </p:blipFill>
        <p:spPr bwMode="auto">
          <a:xfrm>
            <a:off x="3563888" y="3717032"/>
            <a:ext cx="4284984" cy="2352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490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835696" y="3284984"/>
            <a:ext cx="5799137" cy="2457514"/>
            <a:chOff x="1763509" y="2420888"/>
            <a:chExt cx="5798539" cy="2457543"/>
          </a:xfrm>
        </p:grpSpPr>
        <p:sp>
          <p:nvSpPr>
            <p:cNvPr id="3" name="TextBox 2"/>
            <p:cNvSpPr txBox="1"/>
            <p:nvPr/>
          </p:nvSpPr>
          <p:spPr>
            <a:xfrm>
              <a:off x="1763509" y="4509095"/>
              <a:ext cx="5798539" cy="3693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057740" y="2420888"/>
              <a:ext cx="184711" cy="10156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ru-RU" sz="6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 bwMode="auto">
          <a:xfrm>
            <a:off x="1259632" y="620688"/>
            <a:ext cx="518831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smtClean="0"/>
              <a:t>МБОУ СОШ №2 </a:t>
            </a:r>
          </a:p>
          <a:p>
            <a:r>
              <a:rPr lang="ru-RU" sz="2000" b="1" dirty="0" smtClean="0"/>
              <a:t>ПРЕДСТАВЛЯЕТ 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КОМПЛЕКСНУЮ ПРОГРАММУ ОРГАНИЗАЦИИ </a:t>
            </a:r>
          </a:p>
          <a:p>
            <a:r>
              <a:rPr lang="ru-RU" sz="2000" b="1" dirty="0" smtClean="0"/>
              <a:t>ОТДЫХА И ЛЕТНЕЙ ЗАНЯТОСТИ ДЕТЕЙ</a:t>
            </a:r>
            <a:endParaRPr lang="ru-RU" sz="2000" b="1" dirty="0"/>
          </a:p>
        </p:txBody>
      </p:sp>
      <p:pic>
        <p:nvPicPr>
          <p:cNvPr id="1026" name="Picture 2" descr="C:\Users\Ирина\Desktop\bezymjan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48880"/>
            <a:ext cx="6264696" cy="31898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5456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4294967295"/>
          </p:nvPr>
        </p:nvSpPr>
        <p:spPr>
          <a:xfrm>
            <a:off x="249328" y="6675438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zhigajloe@mail.ru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196752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u="sng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Каждый ребёнок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при наличии необходимой помощи,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исходя из своих желаний и возможностей, предоставленных школой,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сам определяет,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что он хочет,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что необходимо ему для получения желаемого,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организует работу по достижению поставленной цели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90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4294967295"/>
          </p:nvPr>
        </p:nvSpPr>
        <p:spPr>
          <a:xfrm>
            <a:off x="249328" y="6675438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zhigajloe@mail.ru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620688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70C0"/>
                </a:solidFill>
                <a:cs typeface="Arial" charset="0"/>
              </a:rPr>
              <a:t>Авторы программы:</a:t>
            </a:r>
            <a:br>
              <a:rPr lang="ru-RU" sz="2400" b="1" u="sng" dirty="0" smtClean="0">
                <a:solidFill>
                  <a:srgbClr val="0070C0"/>
                </a:solidFill>
                <a:cs typeface="Arial" charset="0"/>
              </a:rPr>
            </a:br>
            <a:r>
              <a:rPr lang="ru-RU" sz="2400" b="1" dirty="0" smtClean="0">
                <a:solidFill>
                  <a:srgbClr val="0070C0"/>
                </a:solidFill>
                <a:cs typeface="Arial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cs typeface="Arial" charset="0"/>
              </a:rPr>
            </a:br>
            <a:r>
              <a:rPr lang="ru-RU" sz="2400" b="1" dirty="0" smtClean="0">
                <a:solidFill>
                  <a:srgbClr val="0070C0"/>
                </a:solidFill>
                <a:cs typeface="Arial" charset="0"/>
              </a:rPr>
              <a:t>администрация МБОУ СОШ №2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2348880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70C0"/>
                </a:solidFill>
                <a:cs typeface="Arial" charset="0"/>
              </a:rPr>
              <a:t>Участники :</a:t>
            </a:r>
            <a:br>
              <a:rPr lang="ru-RU" sz="2400" b="1" u="sng" dirty="0" smtClean="0">
                <a:solidFill>
                  <a:srgbClr val="0070C0"/>
                </a:solidFill>
                <a:cs typeface="Arial" charset="0"/>
              </a:rPr>
            </a:br>
            <a:r>
              <a:rPr lang="ru-RU" sz="2400" b="1" dirty="0" smtClean="0">
                <a:solidFill>
                  <a:srgbClr val="0070C0"/>
                </a:solidFill>
                <a:cs typeface="Arial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cs typeface="Arial" charset="0"/>
              </a:rPr>
            </a:br>
            <a:r>
              <a:rPr lang="ru-RU" sz="2400" b="1" dirty="0" smtClean="0">
                <a:solidFill>
                  <a:srgbClr val="0070C0"/>
                </a:solidFill>
                <a:cs typeface="Arial" charset="0"/>
              </a:rPr>
              <a:t>дети в возрасте от 6,5 до 17 лет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4293096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70C0"/>
                </a:solidFill>
                <a:cs typeface="Arial" charset="0"/>
              </a:rPr>
              <a:t>Сроки реализации:</a:t>
            </a:r>
            <a:br>
              <a:rPr lang="ru-RU" sz="2400" b="1" u="sng" dirty="0" smtClean="0">
                <a:solidFill>
                  <a:srgbClr val="0070C0"/>
                </a:solidFill>
                <a:cs typeface="Arial" charset="0"/>
              </a:rPr>
            </a:br>
            <a:r>
              <a:rPr lang="ru-RU" sz="2400" b="1" dirty="0" smtClean="0">
                <a:solidFill>
                  <a:srgbClr val="0070C0"/>
                </a:solidFill>
                <a:cs typeface="Arial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cs typeface="Arial" charset="0"/>
              </a:rPr>
            </a:br>
            <a:r>
              <a:rPr lang="ru-RU" sz="2400" b="1" dirty="0" smtClean="0">
                <a:solidFill>
                  <a:srgbClr val="0070C0"/>
                </a:solidFill>
                <a:cs typeface="Arial" charset="0"/>
              </a:rPr>
              <a:t>с февраля по сентябрь 2022 года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943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4294967295"/>
          </p:nvPr>
        </p:nvSpPr>
        <p:spPr>
          <a:xfrm>
            <a:off x="249328" y="6675438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zhigajloe@mail.ru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988840"/>
            <a:ext cx="6552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70C0"/>
                </a:solidFill>
                <a:cs typeface="Arial" charset="0"/>
              </a:rPr>
              <a:t>Цель  программы:</a:t>
            </a:r>
            <a:br>
              <a:rPr lang="ru-RU" sz="2400" b="1" u="sng" dirty="0" smtClean="0">
                <a:solidFill>
                  <a:srgbClr val="0070C0"/>
                </a:solidFill>
                <a:cs typeface="Arial" charset="0"/>
              </a:rPr>
            </a:br>
            <a:r>
              <a:rPr lang="ru-RU" sz="2400" b="1" dirty="0" smtClean="0">
                <a:solidFill>
                  <a:srgbClr val="0070C0"/>
                </a:solidFill>
                <a:cs typeface="Arial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cs typeface="Arial" charset="0"/>
              </a:rPr>
            </a:br>
            <a:r>
              <a:rPr lang="ru-RU" sz="2400" b="1" dirty="0" smtClean="0">
                <a:solidFill>
                  <a:srgbClr val="0070C0"/>
                </a:solidFill>
                <a:cs typeface="Arial" charset="0"/>
              </a:rPr>
              <a:t>создание условий для полноценного, безопасного отдыха, оздоровления и творческой самореализации детей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90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4294967295"/>
          </p:nvPr>
        </p:nvSpPr>
        <p:spPr>
          <a:xfrm>
            <a:off x="249328" y="6675438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zhigajloe@mail.ru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844824"/>
            <a:ext cx="65527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70C0"/>
                </a:solidFill>
                <a:cs typeface="Arial" charset="0"/>
              </a:rPr>
              <a:t>Приоритетные направления деятельности:</a:t>
            </a:r>
            <a:br>
              <a:rPr lang="ru-RU" sz="2400" b="1" u="sng" dirty="0" smtClean="0">
                <a:solidFill>
                  <a:srgbClr val="0070C0"/>
                </a:solidFill>
                <a:cs typeface="Arial" charset="0"/>
              </a:rPr>
            </a:br>
            <a:r>
              <a:rPr lang="ru-RU" sz="2400" b="1" dirty="0" smtClean="0">
                <a:solidFill>
                  <a:srgbClr val="0070C0"/>
                </a:solidFill>
                <a:cs typeface="Arial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cs typeface="Arial" charset="0"/>
              </a:rPr>
            </a:br>
            <a:endParaRPr lang="ru-RU" sz="1600" b="1" dirty="0" smtClean="0">
              <a:solidFill>
                <a:srgbClr val="0070C0"/>
              </a:solidFill>
              <a:cs typeface="Arial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cs typeface="Arial" charset="0"/>
              </a:rPr>
              <a:t>оздоровительное,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cs typeface="Arial" charset="0"/>
              </a:rPr>
              <a:t>трудовое,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cs typeface="Arial" pitchFamily="34" charset="0"/>
              </a:rPr>
              <a:t>творческо-познавательное,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cs typeface="Arial" pitchFamily="34" charset="0"/>
              </a:rPr>
              <a:t>гражданско-патриотическое,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cs typeface="Arial" pitchFamily="34" charset="0"/>
              </a:rPr>
              <a:t>экологическое,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cs typeface="Arial" pitchFamily="34" charset="0"/>
              </a:rPr>
              <a:t>обеспечение охраны жизни и здоровья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90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4294967295"/>
          </p:nvPr>
        </p:nvSpPr>
        <p:spPr>
          <a:xfrm>
            <a:off x="249328" y="6675438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zhigajloe@mail.ru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620688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70C0"/>
                </a:solidFill>
                <a:cs typeface="Arial" charset="0"/>
              </a:rPr>
              <a:t>Формы работы</a:t>
            </a:r>
            <a:r>
              <a:rPr lang="ru-RU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124744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cs typeface="Arial" charset="0"/>
              </a:rPr>
              <a:t>Лагерь с дневным пребыванием детей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cs typeface="Arial" charset="0"/>
              </a:rPr>
              <a:t> «Планета детства»</a:t>
            </a: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ЗВР\фото 20-21\Лагерь 2021 фото\20210603_115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3456384" cy="2592288"/>
          </a:xfrm>
          <a:prstGeom prst="rect">
            <a:avLst/>
          </a:prstGeom>
          <a:noFill/>
        </p:spPr>
      </p:pic>
      <p:pic>
        <p:nvPicPr>
          <p:cNvPr id="10243" name="Picture 3" descr="C:\Users\ЗВР\фото 20-21\Лагерь 2021 фото\20210602_114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212976"/>
            <a:ext cx="4176464" cy="3132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490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4294967295"/>
          </p:nvPr>
        </p:nvSpPr>
        <p:spPr>
          <a:xfrm>
            <a:off x="249328" y="6675438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zhigajloe@mail.ru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548680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cs typeface="Arial" charset="0"/>
              </a:rPr>
              <a:t>Отряд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cs typeface="Arial" charset="0"/>
              </a:rPr>
              <a:t>«Ландшафтный дизайн»</a:t>
            </a: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9219" name="Picture 3" descr="C:\Users\ЗВР\фото 20-21\лето\20210616_090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716016" y="1484784"/>
            <a:ext cx="3360373" cy="2520280"/>
          </a:xfrm>
          <a:prstGeom prst="rect">
            <a:avLst/>
          </a:prstGeom>
          <a:noFill/>
        </p:spPr>
      </p:pic>
      <p:pic>
        <p:nvPicPr>
          <p:cNvPr id="9220" name="Picture 4" descr="C:\Users\Ирина\Desktop\9rxNY7_5syg.jpg"/>
          <p:cNvPicPr>
            <a:picLocks noChangeAspect="1" noChangeArrowheads="1"/>
          </p:cNvPicPr>
          <p:nvPr/>
        </p:nvPicPr>
        <p:blipFill>
          <a:blip r:embed="rId3" cstate="print"/>
          <a:srcRect t="11321" b="11321"/>
          <a:stretch>
            <a:fillRect/>
          </a:stretch>
        </p:blipFill>
        <p:spPr bwMode="auto">
          <a:xfrm>
            <a:off x="2771800" y="3573016"/>
            <a:ext cx="3816424" cy="2952328"/>
          </a:xfrm>
          <a:prstGeom prst="rect">
            <a:avLst/>
          </a:prstGeom>
          <a:noFill/>
        </p:spPr>
      </p:pic>
      <p:pic>
        <p:nvPicPr>
          <p:cNvPr id="10" name="Picture 2" descr="C:\Users\ЗВР\фото 20-21\лето\20210603_093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39552" y="1700808"/>
            <a:ext cx="3360373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490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4294967295"/>
          </p:nvPr>
        </p:nvSpPr>
        <p:spPr>
          <a:xfrm>
            <a:off x="249328" y="6675438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zhigajloe@mail.ru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692696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cs typeface="Arial" charset="0"/>
              </a:rPr>
              <a:t>Учебно-опытная бригада  «Биодинамик»</a:t>
            </a:r>
            <a:br>
              <a:rPr lang="ru-RU" sz="2400" b="1" i="1" dirty="0" smtClean="0">
                <a:solidFill>
                  <a:srgbClr val="FF0000"/>
                </a:solidFill>
                <a:cs typeface="Arial" charset="0"/>
              </a:rPr>
            </a:b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ЗВР\фото 20-21\лето\20210603_093916.jpg"/>
          <p:cNvPicPr>
            <a:picLocks noChangeAspect="1" noChangeArrowheads="1"/>
          </p:cNvPicPr>
          <p:nvPr/>
        </p:nvPicPr>
        <p:blipFill>
          <a:blip r:embed="rId2" cstate="print"/>
          <a:srcRect l="37453" r="7547"/>
          <a:stretch>
            <a:fillRect/>
          </a:stretch>
        </p:blipFill>
        <p:spPr bwMode="auto">
          <a:xfrm rot="10800000">
            <a:off x="3131840" y="1700808"/>
            <a:ext cx="2376264" cy="3240360"/>
          </a:xfrm>
          <a:prstGeom prst="rect">
            <a:avLst/>
          </a:prstGeom>
          <a:noFill/>
        </p:spPr>
      </p:pic>
      <p:pic>
        <p:nvPicPr>
          <p:cNvPr id="8195" name="Picture 3" descr="C:\Users\ЗВР\фото 20-21\лето\--XEXG8s1hM.jpg"/>
          <p:cNvPicPr>
            <a:picLocks noChangeAspect="1" noChangeArrowheads="1"/>
          </p:cNvPicPr>
          <p:nvPr/>
        </p:nvPicPr>
        <p:blipFill>
          <a:blip r:embed="rId3" cstate="print"/>
          <a:srcRect r="4969"/>
          <a:stretch>
            <a:fillRect/>
          </a:stretch>
        </p:blipFill>
        <p:spPr bwMode="auto">
          <a:xfrm>
            <a:off x="5796136" y="2276872"/>
            <a:ext cx="2791952" cy="3672408"/>
          </a:xfrm>
          <a:prstGeom prst="rect">
            <a:avLst/>
          </a:prstGeom>
          <a:noFill/>
        </p:spPr>
      </p:pic>
      <p:pic>
        <p:nvPicPr>
          <p:cNvPr id="8196" name="Picture 4" descr="C:\Users\ЗВР\фото 20-21\лето\r0eUFUQEPOA.jpg"/>
          <p:cNvPicPr>
            <a:picLocks noChangeAspect="1" noChangeArrowheads="1"/>
          </p:cNvPicPr>
          <p:nvPr/>
        </p:nvPicPr>
        <p:blipFill>
          <a:blip r:embed="rId4" cstate="print"/>
          <a:srcRect r="7895"/>
          <a:stretch>
            <a:fillRect/>
          </a:stretch>
        </p:blipFill>
        <p:spPr bwMode="auto">
          <a:xfrm>
            <a:off x="395536" y="1268760"/>
            <a:ext cx="2520280" cy="3083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490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4294967295"/>
          </p:nvPr>
        </p:nvSpPr>
        <p:spPr>
          <a:xfrm>
            <a:off x="249328" y="6675438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zhigajloe@mail.ru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63688" y="692696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cs typeface="Arial" charset="0"/>
              </a:rPr>
              <a:t>Трудовая бригада</a:t>
            </a:r>
            <a:br>
              <a:rPr lang="ru-RU" sz="2400" b="1" i="1" dirty="0" smtClean="0">
                <a:solidFill>
                  <a:srgbClr val="FF0000"/>
                </a:solidFill>
                <a:cs typeface="Arial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cs typeface="Arial" charset="0"/>
              </a:rPr>
              <a:t>«</a:t>
            </a:r>
            <a:r>
              <a:rPr lang="ru-RU" sz="2400" b="1" i="1" dirty="0" smtClean="0">
                <a:solidFill>
                  <a:srgbClr val="FF0000"/>
                </a:solidFill>
                <a:cs typeface="Arial" charset="0"/>
              </a:rPr>
              <a:t>Молоток</a:t>
            </a:r>
            <a:r>
              <a:rPr lang="ru-RU" sz="2400" b="1" i="1" dirty="0" smtClean="0">
                <a:solidFill>
                  <a:srgbClr val="FF0000"/>
                </a:solidFill>
                <a:cs typeface="Arial" charset="0"/>
              </a:rPr>
              <a:t>»</a:t>
            </a: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7172" name="Picture 4" descr="C:\Users\Ирина\Desktop\ioo8XBoatPY.jpg"/>
          <p:cNvPicPr>
            <a:picLocks noChangeAspect="1" noChangeArrowheads="1"/>
          </p:cNvPicPr>
          <p:nvPr/>
        </p:nvPicPr>
        <p:blipFill>
          <a:blip r:embed="rId2" cstate="print"/>
          <a:srcRect l="6681" t="4615" r="31780" b="18462"/>
          <a:stretch>
            <a:fillRect/>
          </a:stretch>
        </p:blipFill>
        <p:spPr bwMode="auto">
          <a:xfrm>
            <a:off x="323528" y="1628800"/>
            <a:ext cx="2707501" cy="3384376"/>
          </a:xfrm>
          <a:prstGeom prst="rect">
            <a:avLst/>
          </a:prstGeom>
          <a:noFill/>
        </p:spPr>
      </p:pic>
      <p:pic>
        <p:nvPicPr>
          <p:cNvPr id="7173" name="Picture 5" descr="C:\Users\Ирина\Desktop\olSENkv97ok.jpg"/>
          <p:cNvPicPr>
            <a:picLocks noChangeAspect="1" noChangeArrowheads="1"/>
          </p:cNvPicPr>
          <p:nvPr/>
        </p:nvPicPr>
        <p:blipFill>
          <a:blip r:embed="rId3" cstate="print"/>
          <a:srcRect r="25225"/>
          <a:stretch>
            <a:fillRect/>
          </a:stretch>
        </p:blipFill>
        <p:spPr bwMode="auto">
          <a:xfrm>
            <a:off x="2915816" y="3068960"/>
            <a:ext cx="2691564" cy="3599535"/>
          </a:xfrm>
          <a:prstGeom prst="rect">
            <a:avLst/>
          </a:prstGeom>
          <a:noFill/>
        </p:spPr>
      </p:pic>
      <p:pic>
        <p:nvPicPr>
          <p:cNvPr id="11" name="Picture 3" descr="C:\Users\Ирина\Desktop\psTUpQZGZ_0.jpg"/>
          <p:cNvPicPr>
            <a:picLocks noChangeAspect="1" noChangeArrowheads="1"/>
          </p:cNvPicPr>
          <p:nvPr/>
        </p:nvPicPr>
        <p:blipFill>
          <a:blip r:embed="rId4" cstate="print"/>
          <a:srcRect l="7896" r="19064"/>
          <a:stretch>
            <a:fillRect/>
          </a:stretch>
        </p:blipFill>
        <p:spPr bwMode="auto">
          <a:xfrm>
            <a:off x="5508104" y="1412776"/>
            <a:ext cx="2524539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490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6PQ52NDQUCDJ-627-3060</_dlc_DocId>
    <_dlc_DocIdUrl xmlns="4c48e722-e5ee-4bb4-abb8-2d4075f5b3da">
      <Url>http://www.eduportal44.ru/Manturovo/Mant_Sch_2/_layouts/15/DocIdRedir.aspx?ID=6PQ52NDQUCDJ-627-3060</Url>
      <Description>6PQ52NDQUCDJ-627-3060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42F6C865849AC419E807672BFA5DDAE" ma:contentTypeVersion="0" ma:contentTypeDescription="Создание документа." ma:contentTypeScope="" ma:versionID="5f8fefc10e746bbda6a089372466b6cd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8a220eebd1fd7726bb29bddc0ee35786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096DC6-DC22-4A2E-B9C6-A83BEBB5C012}"/>
</file>

<file path=customXml/itemProps2.xml><?xml version="1.0" encoding="utf-8"?>
<ds:datastoreItem xmlns:ds="http://schemas.openxmlformats.org/officeDocument/2006/customXml" ds:itemID="{793D3867-549C-440D-B9E4-E2D3F7ACDB68}"/>
</file>

<file path=customXml/itemProps3.xml><?xml version="1.0" encoding="utf-8"?>
<ds:datastoreItem xmlns:ds="http://schemas.openxmlformats.org/officeDocument/2006/customXml" ds:itemID="{84A86554-0F8D-4210-A4AC-568F2B8CD3E3}"/>
</file>

<file path=customXml/itemProps4.xml><?xml version="1.0" encoding="utf-8"?>
<ds:datastoreItem xmlns:ds="http://schemas.openxmlformats.org/officeDocument/2006/customXml" ds:itemID="{FF046021-76D2-4B6F-8337-3448AB05F169}"/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153</Words>
  <Application>Microsoft Office PowerPoint</Application>
  <PresentationFormat>Экран (4:3)</PresentationFormat>
  <Paragraphs>70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слава</dc:creator>
  <cp:keywords>летнее настроение</cp:keywords>
  <cp:lastModifiedBy>Ирина</cp:lastModifiedBy>
  <cp:revision>122</cp:revision>
  <dcterms:created xsi:type="dcterms:W3CDTF">2013-07-12T06:43:24Z</dcterms:created>
  <dcterms:modified xsi:type="dcterms:W3CDTF">2022-03-22T09:57:01Z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0x010100A42F6C865849AC419E807672BFA5DDAE</vt:lpwstr>
  </property>
  <property fmtid="{D5CDD505-2E9C-101B-9397-08002B2CF9AE}" pid="3" name="_dlc_DocIdItemGuid">
    <vt:lpwstr>f87a8c3d-4e69-4a1e-9e42-6c2d629bb0cd</vt:lpwstr>
  </property>
</Properties>
</file>