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1" r:id="rId6"/>
    <p:sldId id="260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7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4842C1-E539-4A82-9139-D24BFBAF7105}" type="datetimeFigureOut">
              <a:rPr lang="ru-RU" smtClean="0"/>
              <a:pPr/>
              <a:t>20.10.2014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9257AA-12E1-4071-9D89-76B0584F58B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прекрасен этот мир!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0364" y="3071810"/>
            <a:ext cx="3244592" cy="1752600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Работу выполнил </a:t>
            </a:r>
          </a:p>
          <a:p>
            <a:r>
              <a:rPr lang="ru-RU" sz="3200" i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Ученик </a:t>
            </a:r>
            <a:r>
              <a:rPr lang="ru-RU" sz="3200" i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6 </a:t>
            </a:r>
            <a:r>
              <a:rPr lang="ru-RU" sz="3200" i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класса</a:t>
            </a:r>
            <a:endParaRPr lang="ru-RU" dirty="0"/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i="1" dirty="0" smtClean="0">
                <a:solidFill>
                  <a:schemeClr val="tx2">
                    <a:lumMod val="50000"/>
                  </a:schemeClr>
                </a:solidFill>
              </a:rPr>
              <a:t>Как прекрасен этот мир! Кругом чисто, красиво. Колокольчики звенят. Птицы поют. Белки прыгают.   Люди ухаживают за миром. Деревья зеленеют. Солнце ярко греет. Все радуются этому миру, в котором живут. Все гордятся этим!   Ведь природа у нас самая прекрасная! </a:t>
            </a:r>
            <a:endParaRPr lang="ru-RU" sz="1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" name="Содержимое 9" descr="ррр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2285992"/>
            <a:ext cx="6643734" cy="4000528"/>
          </a:xfrm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i="1" dirty="0" smtClean="0">
                <a:solidFill>
                  <a:schemeClr val="bg2">
                    <a:lumMod val="10000"/>
                  </a:schemeClr>
                </a:solidFill>
              </a:rPr>
              <a:t>Вы все знаете, что весь этот мир очень прекрасен. Я тоже так думаю. Но больше всего я люблю летнюю погоду. Ведь летом так тепло. Можно целый день купаться в теплой речке. Ловить рыбу. Кушать вкусные ягоды, которые создала сама наша природа. Солнце греет так тепло. Леса все покрыты листвой. Поля, покрытые пшеницей. Луга все в зелёной траве и ярких цветах. Звери, птицы, насекомые летят, прыгают. </a:t>
            </a:r>
            <a:endParaRPr lang="ru-RU" sz="1800" i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" name="Содержимое 5" descr="i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9407" y="2643182"/>
            <a:ext cx="7032178" cy="3429024"/>
          </a:xfrm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Зима</a:t>
            </a:r>
            <a:endParaRPr lang="ru-RU" dirty="0"/>
          </a:p>
        </p:txBody>
      </p:sp>
      <p:pic>
        <p:nvPicPr>
          <p:cNvPr id="4" name="Содержимое 3" descr="iцукен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2910" y="2214554"/>
            <a:ext cx="2286000" cy="1643074"/>
          </a:xfrm>
        </p:spPr>
      </p:pic>
      <p:pic>
        <p:nvPicPr>
          <p:cNvPr id="3074" name="Picture 2" descr="C:\Users\Владелец\Desktop\iвапр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3286124"/>
            <a:ext cx="2143140" cy="2143140"/>
          </a:xfrm>
          <a:prstGeom prst="rect">
            <a:avLst/>
          </a:prstGeom>
          <a:noFill/>
        </p:spPr>
      </p:pic>
      <p:pic>
        <p:nvPicPr>
          <p:cNvPr id="3075" name="Picture 3" descr="C:\Users\Владелец\Desktop\iварол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4429132"/>
            <a:ext cx="2357454" cy="185738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Весна</a:t>
            </a:r>
            <a:endParaRPr lang="ru-RU" dirty="0"/>
          </a:p>
        </p:txBody>
      </p:sp>
      <p:pic>
        <p:nvPicPr>
          <p:cNvPr id="4" name="Содержимое 3" descr="еврн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1" y="1928802"/>
            <a:ext cx="2095515" cy="1785950"/>
          </a:xfrm>
        </p:spPr>
      </p:pic>
      <p:pic>
        <p:nvPicPr>
          <p:cNvPr id="2050" name="Picture 2" descr="C:\Users\Владелец\Desktop\iррг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643446"/>
            <a:ext cx="2762256" cy="2000264"/>
          </a:xfrm>
          <a:prstGeom prst="rect">
            <a:avLst/>
          </a:prstGeom>
          <a:noFill/>
        </p:spPr>
      </p:pic>
      <p:pic>
        <p:nvPicPr>
          <p:cNvPr id="2051" name="Picture 3" descr="C:\Users\Владелец\Desktop\h070Y162W3I1K69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3071810"/>
            <a:ext cx="2714644" cy="228601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Лето</a:t>
            </a:r>
            <a:endParaRPr lang="ru-RU" dirty="0"/>
          </a:p>
        </p:txBody>
      </p:sp>
      <p:pic>
        <p:nvPicPr>
          <p:cNvPr id="4" name="Содержимое 3" descr="iпш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488" y="3286124"/>
            <a:ext cx="3500462" cy="2643206"/>
          </a:xfrm>
        </p:spPr>
      </p:pic>
      <p:pic>
        <p:nvPicPr>
          <p:cNvPr id="1026" name="Picture 2" descr="C:\Users\Владелец\Desktop\ррр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928802"/>
            <a:ext cx="2928958" cy="2607497"/>
          </a:xfrm>
          <a:prstGeom prst="rect">
            <a:avLst/>
          </a:prstGeom>
          <a:noFill/>
        </p:spPr>
      </p:pic>
      <p:pic>
        <p:nvPicPr>
          <p:cNvPr id="1027" name="Picture 3" descr="C:\Users\Владелец\Desktop\iрр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2000240"/>
            <a:ext cx="2786082" cy="264320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Осень</a:t>
            </a:r>
            <a:endParaRPr lang="ru-RU" dirty="0"/>
          </a:p>
        </p:txBody>
      </p:sp>
      <p:pic>
        <p:nvPicPr>
          <p:cNvPr id="4" name="Содержимое 3" descr="вап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785926"/>
            <a:ext cx="2357454" cy="2214578"/>
          </a:xfrm>
        </p:spPr>
      </p:pic>
      <p:pic>
        <p:nvPicPr>
          <p:cNvPr id="4100" name="Picture 4" descr="C:\Users\Владелец\Desktop\0b2481549651e8cebc7c9797cee952e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2786058"/>
            <a:ext cx="2928958" cy="2428892"/>
          </a:xfrm>
          <a:prstGeom prst="rect">
            <a:avLst/>
          </a:prstGeom>
          <a:noFill/>
        </p:spPr>
      </p:pic>
      <p:pic>
        <p:nvPicPr>
          <p:cNvPr id="4101" name="Picture 5" descr="C:\Users\Владелец\Desktop\iукенгшлор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3857628"/>
            <a:ext cx="2500330" cy="235745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143000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</a:rPr>
              <a:t>В ЛЕСУ ОЧЕНЬ МНОГО РАСТЕНИЙ. ВЕСНОЙ РАСТУТ ЛАНДЫШИ. ПОГОДА СТАНОВИТЬСЯ ТЕПЛЕЕ. ИДУТ ДОЖДИ. ПОСЛЕ ДОЖДЯ ПОКАЗЫВАЕТСЯ РАДУГА. ВЕЧЕРОМ МЫ ВСЕГДА СМОТРИМ НА ЗАКАТ. ЗИМОЙ ДЕТИ РАДУЮТСЯ. ОНИ ЛЕПЯТ СНЕГУРОК, ИГРАЮТ В СНЕЖКИ. А ЛЕТОМ, КУДА НИ СМОТРИШЬ ВЕЗДЕ ЦВЕТЫ. ДЕТИ КУПАЮТСЯ В РЕКАХ. ДАЖЕ МОЖЕТ КТО-НИБУДЬ ЗАГОРАЕТ. А ВОТ ОСЕНЬЮ ВСЕ ЛИСТЬЯ С ДЕРЕВЬЕВ ПАДАЮТ. И ДЕТИ В ШКОЛУ УЧИТЬСЯ ИДУТ. КАК ПРЕКРАСЕН, ЭТОТ МИР ПОСМОТРИ. СОЛНЦЕ, ВОЗДУХ И ВОДА, ЧТО ЕЩЁ НУЖНО ЧЕЛОВЕКУ</a:t>
            </a:r>
            <a:r>
              <a:rPr lang="ru-RU" sz="1600" dirty="0" smtClean="0"/>
              <a:t>. </a:t>
            </a:r>
            <a:r>
              <a:rPr lang="ru-RU" sz="1800" dirty="0" smtClean="0">
                <a:solidFill>
                  <a:schemeClr val="bg2">
                    <a:lumMod val="10000"/>
                  </a:schemeClr>
                </a:solidFill>
              </a:rPr>
              <a:t>Вот и всё, что я хочу рассказать о прекрасном мире.</a:t>
            </a:r>
            <a:endParaRPr lang="ru-RU" sz="1800" dirty="0"/>
          </a:p>
        </p:txBody>
      </p:sp>
      <p:pic>
        <p:nvPicPr>
          <p:cNvPr id="6" name="Содержимое 5" descr="i4565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254632"/>
            <a:ext cx="5357850" cy="4018389"/>
          </a:xfrm>
        </p:spPr>
      </p:pic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2F6C865849AC419E807672BFA5DDAE" ma:contentTypeVersion="0" ma:contentTypeDescription="Создание документа." ma:contentTypeScope="" ma:versionID="5f8fefc10e746bbda6a089372466b6cd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6PQ52NDQUCDJ-627-113</_dlc_DocId>
    <_dlc_DocIdUrl xmlns="4c48e722-e5ee-4bb4-abb8-2d4075f5b3da">
      <Url>http://www.eduportal44.ru/Manturovo/Mant_Sch_2/_layouts/15/DocIdRedir.aspx?ID=6PQ52NDQUCDJ-627-113</Url>
      <Description>6PQ52NDQUCDJ-627-113</Description>
    </_dlc_DocIdUrl>
  </documentManagement>
</p:properties>
</file>

<file path=customXml/itemProps1.xml><?xml version="1.0" encoding="utf-8"?>
<ds:datastoreItem xmlns:ds="http://schemas.openxmlformats.org/officeDocument/2006/customXml" ds:itemID="{D3979131-C0F0-4C9B-ABAA-C54F6DF9F223}"/>
</file>

<file path=customXml/itemProps2.xml><?xml version="1.0" encoding="utf-8"?>
<ds:datastoreItem xmlns:ds="http://schemas.openxmlformats.org/officeDocument/2006/customXml" ds:itemID="{6819B0B3-2FA7-4E46-9F00-78F665BD22C8}"/>
</file>

<file path=customXml/itemProps3.xml><?xml version="1.0" encoding="utf-8"?>
<ds:datastoreItem xmlns:ds="http://schemas.openxmlformats.org/officeDocument/2006/customXml" ds:itemID="{D2A0F3A9-1863-4137-AD02-1B0986CB6684}"/>
</file>

<file path=customXml/itemProps4.xml><?xml version="1.0" encoding="utf-8"?>
<ds:datastoreItem xmlns:ds="http://schemas.openxmlformats.org/officeDocument/2006/customXml" ds:itemID="{AA8F9395-2C9A-44A3-893C-0B61448F13F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253</Words>
  <Application>Microsoft Office PowerPoint</Application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как прекрасен этот мир! </vt:lpstr>
      <vt:lpstr>Как прекрасен этот мир! Кругом чисто, красиво. Колокольчики звенят. Птицы поют. Белки прыгают.   Люди ухаживают за миром. Деревья зеленеют. Солнце ярко греет. Все радуются этому миру, в котором живут. Все гордятся этим!   Ведь природа у нас самая прекрасная! </vt:lpstr>
      <vt:lpstr>Вы все знаете, что весь этот мир очень прекрасен. Я тоже так думаю. Но больше всего я люблю летнюю погоду. Ведь летом так тепло. Можно целый день купаться в теплой речке. Ловить рыбу. Кушать вкусные ягоды, которые создала сама наша природа. Солнце греет так тепло. Леса все покрыты листвой. Поля, покрытые пшеницей. Луга все в зелёной траве и ярких цветах. Звери, птицы, насекомые летят, прыгают. </vt:lpstr>
      <vt:lpstr>                       Зима</vt:lpstr>
      <vt:lpstr>                       Весна</vt:lpstr>
      <vt:lpstr>                       Лето</vt:lpstr>
      <vt:lpstr>                       Осень</vt:lpstr>
      <vt:lpstr>В ЛЕСУ ОЧЕНЬ МНОГО РАСТЕНИЙ. ВЕСНОЙ РАСТУТ ЛАНДЫШИ. ПОГОДА СТАНОВИТЬСЯ ТЕПЛЕЕ. ИДУТ ДОЖДИ. ПОСЛЕ ДОЖДЯ ПОКАЗЫВАЕТСЯ РАДУГА. ВЕЧЕРОМ МЫ ВСЕГДА СМОТРИМ НА ЗАКАТ. ЗИМОЙ ДЕТИ РАДУЮТСЯ. ОНИ ЛЕПЯТ СНЕГУРОК, ИГРАЮТ В СНЕЖКИ. А ЛЕТОМ, КУДА НИ СМОТРИШЬ ВЕЗДЕ ЦВЕТЫ. ДЕТИ КУПАЮТСЯ В РЕКАХ. ДАЖЕ МОЖЕТ КТО-НИБУДЬ ЗАГОРАЕТ. А ВОТ ОСЕНЬЮ ВСЕ ЛИСТЬЯ С ДЕРЕВЬЕВ ПАДАЮТ. И ДЕТИ В ШКОЛУ УЧИТЬСЯ ИДУТ. КАК ПРЕКРАСЕН, ЭТОТ МИР ПОСМОТРИ. СОЛНЦЕ, ВОЗДУХ И ВОДА, ЧТО ЕЩЁ НУЖНО ЧЕЛОВЕКУ. Вот и всё, что я хочу рассказать о прекрасном мире.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прекрасен этот мир!</dc:title>
  <dc:creator>Владелец</dc:creator>
  <cp:lastModifiedBy>ЗВР</cp:lastModifiedBy>
  <cp:revision>8</cp:revision>
  <dcterms:created xsi:type="dcterms:W3CDTF">2014-09-18T15:12:20Z</dcterms:created>
  <dcterms:modified xsi:type="dcterms:W3CDTF">2014-10-20T10:09:35Z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0x010100A42F6C865849AC419E807672BFA5DDAE</vt:lpwstr>
  </property>
  <property fmtid="{D5CDD505-2E9C-101B-9397-08002B2CF9AE}" pid="3" name="_dlc_DocIdItemGuid">
    <vt:lpwstr>8ea8f6c2-a82d-4735-9be5-5c6d14275a05</vt:lpwstr>
  </property>
</Properties>
</file>