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96D1D-0EA8-49D5-A8FE-F2B5D2E9717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332F-E5C9-4FBC-90B2-8B4095BCE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ostromka.ru/belorukov/derevni/makariev/189.php" TargetMode="External"/><Relationship Id="rId2" Type="http://schemas.openxmlformats.org/officeDocument/2006/relationships/hyperlink" Target="http://kostromka.ru/river/unzha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ostromskoj-kraj.ru/?page_id=1590" TargetMode="External"/><Relationship Id="rId2" Type="http://schemas.openxmlformats.org/officeDocument/2006/relationships/hyperlink" Target="http://kostromskoj-kraj.ru/?page_id=157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ostromskoj-kraj.ru/?page_id=1673" TargetMode="External"/><Relationship Id="rId2" Type="http://schemas.openxmlformats.org/officeDocument/2006/relationships/hyperlink" Target="http://kostromskoj-kraj.ru/?page_id=166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kostromskoj-kraj.ru/?page_id=1676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Красота </a:t>
            </a:r>
            <a:r>
              <a:rPr lang="ru-RU" dirty="0" smtClean="0"/>
              <a:t>р</a:t>
            </a:r>
            <a:r>
              <a:rPr lang="ru-RU" dirty="0" smtClean="0"/>
              <a:t>одного края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ru-RU" dirty="0" smtClean="0"/>
              <a:t>Мантурово. Презентация.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manturovo.org/i/u/10(17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manturovo.org/i/u/01(22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586561" cy="6858000"/>
          </a:xfrm>
          <a:prstGeom prst="rect">
            <a:avLst/>
          </a:prstGeom>
          <a:noFill/>
        </p:spPr>
      </p:pic>
      <p:pic>
        <p:nvPicPr>
          <p:cNvPr id="29700" name="Picture 4" descr="http://www.manturovo.org/i/u/02(34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-1"/>
            <a:ext cx="4572000" cy="6836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80112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История города Мантурово и окружающих его земель связана с царской династией Романовых. Ещё в XVI столетии земли вдоль реки Унжи принадлежали брату Анастасии Романовны – первой жены Иоанна Грозного, а с середины XVII века Мантурово и вся романовская вотчина были переданы в Дворцовое ведомство. За основу герба города Мантурово взята фигура из герба Романовых – грифон.</a:t>
            </a:r>
          </a:p>
        </p:txBody>
      </p:sp>
      <p:pic>
        <p:nvPicPr>
          <p:cNvPr id="4098" name="Picture 2" descr="http://im0-tub-ru.yandex.net/i?id=f30f0752f37bdcb0d9d83a2862216d56-11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9560" y="0"/>
            <a:ext cx="3544440" cy="4221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08104" cy="6858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город </a:t>
            </a:r>
            <a:r>
              <a:rPr lang="ru-RU" dirty="0"/>
              <a:t>Мантурово. Город назван по имени деревни Мантурово, находившейся недалеко от </a:t>
            </a:r>
            <a:r>
              <a:rPr lang="ru-RU" u="sng" dirty="0">
                <a:hlinkClick r:id="rId2"/>
              </a:rPr>
              <a:t>реки Унжи</a:t>
            </a:r>
            <a:r>
              <a:rPr lang="ru-RU" dirty="0"/>
              <a:t>. Первое упоминание деревни встречается в дозорной книге </a:t>
            </a:r>
            <a:r>
              <a:rPr lang="ru-RU" u="sng" dirty="0">
                <a:hlinkClick r:id="rId3"/>
              </a:rPr>
              <a:t>города Унжи</a:t>
            </a:r>
            <a:r>
              <a:rPr lang="ru-RU" dirty="0"/>
              <a:t> 1617 г. Боярин Ю.Г.Ловчиков и дьяк </a:t>
            </a:r>
            <a:r>
              <a:rPr lang="ru-RU" dirty="0" err="1"/>
              <a:t>Марте-мьянов</a:t>
            </a:r>
            <a:r>
              <a:rPr lang="ru-RU" dirty="0"/>
              <a:t> в 1617 г. по приказу царя проводили дополнительную перепись (дозор) </a:t>
            </a:r>
            <a:r>
              <a:rPr lang="ru-RU" dirty="0" err="1"/>
              <a:t>Унженской</a:t>
            </a:r>
            <a:r>
              <a:rPr lang="ru-RU" dirty="0"/>
              <a:t> осады, в которую тогда входило Мантурово. Эта перепись была вызвана тем, что Галичский уезд сильно пострадал от польских интервентов, и правительству надо было знать причиненный ущерб.</a:t>
            </a:r>
          </a:p>
          <a:p>
            <a:r>
              <a:rPr lang="ru-RU" dirty="0"/>
              <a:t>В дозорной книге записано: «Волость </a:t>
            </a:r>
            <a:r>
              <a:rPr lang="ru-RU" dirty="0" err="1"/>
              <a:t>Верховская</a:t>
            </a:r>
            <a:r>
              <a:rPr lang="ru-RU" dirty="0"/>
              <a:t>, а в ней деревня Мантурово а в ней крестьян двор </a:t>
            </a:r>
            <a:r>
              <a:rPr lang="ru-RU" dirty="0" err="1"/>
              <a:t>Ивашки</a:t>
            </a:r>
            <a:r>
              <a:rPr lang="ru-RU" dirty="0"/>
              <a:t> Попова двор </a:t>
            </a:r>
            <a:r>
              <a:rPr lang="ru-RU" dirty="0" err="1"/>
              <a:t>Гаврилки</a:t>
            </a:r>
            <a:r>
              <a:rPr lang="ru-RU" dirty="0"/>
              <a:t> Иванова двор Дениски </a:t>
            </a:r>
            <a:r>
              <a:rPr lang="ru-RU" dirty="0" err="1"/>
              <a:t>Артемиева</a:t>
            </a:r>
            <a:r>
              <a:rPr lang="ru-RU" dirty="0"/>
              <a:t> да пахотной земли семь четей (3,5 га. — Д.Б.) сена три копны».</a:t>
            </a:r>
          </a:p>
          <a:p>
            <a:endParaRPr lang="ru-RU" dirty="0"/>
          </a:p>
        </p:txBody>
      </p:sp>
      <p:pic>
        <p:nvPicPr>
          <p:cNvPr id="3078" name="Picture 6" descr="http://im3-tub-ru.yandex.net/i?id=cce69117d3f60966064f063517e52201-04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0"/>
            <a:ext cx="3707904" cy="4293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Когда в России борьба боярских партий Романовых с Годуновыми закончилась победой Годуновых и к власти пришел Б.Ф.Годунов, Романовы и их родственники были заточены в монастыри и вотчины у них были отобраны. С избранием на престол Михаила Федоровича Романова земли Романовым были возвращены и </a:t>
            </a:r>
            <a:r>
              <a:rPr lang="ru-RU" dirty="0" err="1"/>
              <a:t>Верховская</a:t>
            </a:r>
            <a:r>
              <a:rPr lang="ru-RU" dirty="0"/>
              <a:t> волость была дана дяде царя Ивану Никитичу Романову. В переписной книге 1646 г. записано: «Пожаловал государь боярина Ивана Никитича Романова </a:t>
            </a:r>
            <a:r>
              <a:rPr lang="ru-RU" dirty="0" err="1"/>
              <a:t>Верховской</a:t>
            </a:r>
            <a:r>
              <a:rPr lang="ru-RU" dirty="0"/>
              <a:t> волостью в вотчину, а в вотчине село Никольское, а </a:t>
            </a:r>
            <a:r>
              <a:rPr lang="ru-RU" dirty="0" err="1"/>
              <a:t>Градылево</a:t>
            </a:r>
            <a:r>
              <a:rPr lang="ru-RU" dirty="0"/>
              <a:t> </a:t>
            </a:r>
            <a:r>
              <a:rPr lang="ru-RU" dirty="0" err="1"/>
              <a:t>тож</a:t>
            </a:r>
            <a:r>
              <a:rPr lang="ru-RU" dirty="0"/>
              <a:t> </a:t>
            </a:r>
            <a:r>
              <a:rPr lang="ru-RU" dirty="0" err="1"/>
              <a:t>а</a:t>
            </a:r>
            <a:r>
              <a:rPr lang="ru-RU" dirty="0"/>
              <a:t> в нем церковь Чудотворца Николая да в приделе Пророка Ильи, а у церкви во дворе поп </a:t>
            </a:r>
            <a:r>
              <a:rPr lang="ru-RU" dirty="0" err="1"/>
              <a:t>Посник</a:t>
            </a:r>
            <a:r>
              <a:rPr lang="ru-RU" dirty="0"/>
              <a:t> да келья </a:t>
            </a:r>
            <a:r>
              <a:rPr lang="ru-RU" dirty="0" err="1"/>
              <a:t>просвирницы</a:t>
            </a:r>
            <a:r>
              <a:rPr lang="ru-RU" dirty="0"/>
              <a:t> да в селе ж двор приказчиков».</a:t>
            </a:r>
          </a:p>
          <a:p>
            <a:r>
              <a:rPr lang="ru-RU" dirty="0"/>
              <a:t>Тогда в </a:t>
            </a:r>
            <a:r>
              <a:rPr lang="ru-RU" dirty="0" err="1"/>
              <a:t>Мантурове</a:t>
            </a:r>
            <a:r>
              <a:rPr lang="ru-RU" dirty="0"/>
              <a:t> было уже 11 крестьянских дворов, в которых жили </a:t>
            </a:r>
            <a:r>
              <a:rPr lang="ru-RU" dirty="0" err="1"/>
              <a:t>Ополевы</a:t>
            </a:r>
            <a:r>
              <a:rPr lang="ru-RU" dirty="0"/>
              <a:t>, Гавриловы, Поповы, Пономаревы, Тополевы, </a:t>
            </a:r>
            <a:r>
              <a:rPr lang="ru-RU" dirty="0" err="1"/>
              <a:t>Козовлевы</a:t>
            </a:r>
            <a:r>
              <a:rPr lang="ru-RU" dirty="0"/>
              <a:t> и др. От И.Н.Романова Мантурово и вся романовская вотчина перешли к его сыну Никите Ивановичу, а после его смерти ее передали в Дворцовое ведомство и деревни в ней были розданы служилым людям как жалование за их службу. Для раздачи деревень и размежевания в </a:t>
            </a:r>
            <a:r>
              <a:rPr lang="ru-RU" dirty="0" err="1"/>
              <a:t>Верховскую</a:t>
            </a:r>
            <a:r>
              <a:rPr lang="ru-RU" dirty="0"/>
              <a:t> волость в 1659 г. приехали межевщики Коптев и </a:t>
            </a:r>
            <a:r>
              <a:rPr lang="ru-RU" dirty="0" err="1"/>
              <a:t>Кушников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22"/>
          </a:xfrm>
        </p:spPr>
        <p:txBody>
          <a:bodyPr/>
          <a:lstStyle/>
          <a:p>
            <a:r>
              <a:rPr lang="ru-RU" dirty="0" smtClean="0"/>
              <a:t>Историческая справка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/>
              <a:t>К 1917 году по объемам промышленного производства Мантурово вышло на первое место в </a:t>
            </a:r>
            <a:r>
              <a:rPr lang="ru-RU" dirty="0" err="1"/>
              <a:t>Кологривском</a:t>
            </a:r>
            <a:r>
              <a:rPr lang="ru-RU" dirty="0"/>
              <a:t> уезде, а по торговому обороту уступало только посаду Парфентьеву и уездному городу Кологриву.</a:t>
            </a:r>
          </a:p>
          <a:p>
            <a:pPr fontAlgn="base"/>
            <a:r>
              <a:rPr lang="ru-RU" dirty="0"/>
              <a:t>В октябре 1928 года постановлением ВЦИК “О районировании Костромской губернии” было упразднено уездное и волостное деление. Губерния была поделена на 19 районов, в число которых вошел и </a:t>
            </a:r>
            <a:r>
              <a:rPr lang="ru-RU" dirty="0" err="1"/>
              <a:t>Мантуровский</a:t>
            </a:r>
            <a:r>
              <a:rPr lang="ru-RU" dirty="0"/>
              <a:t>, а 1 июня 1929 года райцентр Мантурово получил статус рабочего поселка. Постановлением Президиума ВЦИК от 10 июня 1929 года </a:t>
            </a:r>
            <a:r>
              <a:rPr lang="ru-RU" dirty="0" err="1"/>
              <a:t>Шарьинский</a:t>
            </a:r>
            <a:r>
              <a:rPr lang="ru-RU" dirty="0"/>
              <a:t> округ бывшей Костромской губернии, включавший 6 районов, в т.ч. и </a:t>
            </a:r>
            <a:r>
              <a:rPr lang="ru-RU" dirty="0" err="1"/>
              <a:t>Мантуровский</a:t>
            </a:r>
            <a:r>
              <a:rPr lang="ru-RU" dirty="0"/>
              <a:t>, вошел в состав Нижегородского края (позднее Горьковская область).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76456" cy="68580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Более 10 тысяч </a:t>
            </a:r>
            <a:r>
              <a:rPr lang="ru-RU" dirty="0" err="1"/>
              <a:t>мантуровцев</a:t>
            </a:r>
            <a:r>
              <a:rPr lang="ru-RU" dirty="0"/>
              <a:t> храбро сражались на фронтах ВОВ, около 4,5 тысяч </a:t>
            </a:r>
            <a:r>
              <a:rPr lang="ru-RU" dirty="0" err="1"/>
              <a:t>невернулись</a:t>
            </a:r>
            <a:r>
              <a:rPr lang="ru-RU" dirty="0"/>
              <a:t> с полей сражений. Среди уроженцев и жителей </a:t>
            </a:r>
            <a:r>
              <a:rPr lang="ru-RU" dirty="0" err="1"/>
              <a:t>Мантуровской</a:t>
            </a:r>
            <a:r>
              <a:rPr lang="ru-RU" dirty="0"/>
              <a:t> земли 8 человек были удостоены высокого звания Героя Советского Союза, двое награждены орденами Ленина. Самым молодым Героем стал 18-летний Петр Суворов, а самым известным – летчик генерал-майор Алексей Иванович Лебедев. Подполковник И.И. Смирнов, автор знаменитой книги “</a:t>
            </a:r>
            <a:r>
              <a:rPr lang="ru-RU" dirty="0" err="1"/>
              <a:t>Бухенвальдский</a:t>
            </a:r>
            <a:r>
              <a:rPr lang="ru-RU" dirty="0"/>
              <a:t> набат”, вошел в историю 2 мировой войны как руководитель русско-чешского повстанческого отряда</a:t>
            </a:r>
            <a:r>
              <a:rPr lang="ru-RU" dirty="0" smtClean="0"/>
              <a:t>. Героическим </a:t>
            </a:r>
            <a:r>
              <a:rPr lang="ru-RU" dirty="0"/>
              <a:t>был труд </a:t>
            </a:r>
            <a:r>
              <a:rPr lang="ru-RU" dirty="0" err="1"/>
              <a:t>мантуровцев</a:t>
            </a:r>
            <a:r>
              <a:rPr lang="ru-RU" dirty="0"/>
              <a:t> в тылу – рабочие фанерного завода трижды завоевывали переходящее Красное знамя Комитета Обороны, которое было оставлено на вечное хранение.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dirty="0" smtClean="0"/>
              <a:t>Факты о городе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7647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1. В окрестностях города Мантурово родились волосатые люди Андриан Евтихеев и Федор Петров. Согласно словарю Брокгауза и Эфрона известны всего три случая подобного явления. Волосатые костромичи путешествовали по всему миру. Материалы об этих уникумах хранятся в </a:t>
            </a:r>
            <a:r>
              <a:rPr lang="ru-RU" dirty="0" err="1">
                <a:hlinkClick r:id="rId2"/>
              </a:rPr>
              <a:t>Мантуровском</a:t>
            </a:r>
            <a:r>
              <a:rPr lang="ru-RU" dirty="0">
                <a:hlinkClick r:id="rId2"/>
              </a:rPr>
              <a:t> краеведческом музее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99695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2. Благодаря особым геологическим условиям на территории города Мантурово чрезвычайно трудно обнаружить питьевую воду. В большинстве случаев близко к поверхности находятся минеральные воды. Только в городе Мантурово выпускается несколько видов высококачественной минеральной воды: «</a:t>
            </a:r>
            <a:r>
              <a:rPr lang="ru-RU" dirty="0" err="1"/>
              <a:t>Мантуровская</a:t>
            </a:r>
            <a:r>
              <a:rPr lang="ru-RU" dirty="0"/>
              <a:t>», «Царская», «Снегурочка», «</a:t>
            </a:r>
            <a:r>
              <a:rPr lang="ru-RU" dirty="0" err="1"/>
              <a:t>Берендеевка</a:t>
            </a:r>
            <a:r>
              <a:rPr lang="ru-RU" dirty="0"/>
              <a:t>» и др.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69269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3. В начале ХХ века в окрестностях Мантурово писал свои пейзажи столичный художник Гавриил Павлович Кондратенко. Шесть его произведений и 15 открыток с его картин находятся в фондах </a:t>
            </a:r>
            <a:r>
              <a:rPr lang="ru-RU" dirty="0" err="1">
                <a:hlinkClick r:id="rId2"/>
              </a:rPr>
              <a:t>Мантуровского</a:t>
            </a:r>
            <a:r>
              <a:rPr lang="ru-RU" dirty="0">
                <a:hlinkClick r:id="rId2"/>
              </a:rPr>
              <a:t> музея</a:t>
            </a:r>
            <a:r>
              <a:rPr lang="ru-RU" dirty="0"/>
              <a:t>. В настоящее время его пейзажи продаются на международных аукционах </a:t>
            </a:r>
            <a:r>
              <a:rPr lang="ru-RU" dirty="0" err="1"/>
              <a:t>Сотби</a:t>
            </a:r>
            <a:r>
              <a:rPr lang="ru-RU" dirty="0"/>
              <a:t>, </a:t>
            </a:r>
            <a:r>
              <a:rPr lang="ru-RU" dirty="0" err="1"/>
              <a:t>Кронос</a:t>
            </a:r>
            <a:r>
              <a:rPr lang="ru-RU" dirty="0"/>
              <a:t>, Альфа и др.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06896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4. Владельцем самого крупного промышленного заведения около деревни Мантурово – фанерного завода – был один из организаторов кадетской партии (соратник Милюкова) Павел Дмитриевич Долгоруков. Богатый лесопромышленник и автор скандальной книги </a:t>
            </a:r>
            <a:r>
              <a:rPr lang="ru-RU" dirty="0">
                <a:hlinkClick r:id="rId3"/>
              </a:rPr>
              <a:t>«Великая разруха»</a:t>
            </a:r>
            <a:r>
              <a:rPr lang="ru-RU" dirty="0"/>
              <a:t> лишился завода в 1918 году, а через 9 лет был расстрелян в ответ на убийство Войкова. Именно этот фанерный завод является градообразующим предприятием до настоящего времени.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5. С городом Мантурово и его окрестностями связаны имена многих выдающихся людей, оставивших яркий след в истории Отечества: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  <a:r>
              <a:rPr lang="ru-RU" dirty="0">
                <a:hlinkClick r:id="rId2"/>
              </a:rPr>
              <a:t>Иван Иванович Смирнов</a:t>
            </a:r>
            <a:r>
              <a:rPr lang="ru-RU" dirty="0"/>
              <a:t> – автор книги «</a:t>
            </a:r>
            <a:r>
              <a:rPr lang="ru-RU" dirty="0" err="1"/>
              <a:t>Бухенвальдский</a:t>
            </a:r>
            <a:r>
              <a:rPr lang="ru-RU" dirty="0"/>
              <a:t> набат»;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Сергей Дмитриевич Гусев – командир орудия танка №422, первого ворвавшегося в Берлин в 1945 году;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Михаил Иванович Тихомиров – военкор и автор книги «Генерал Лукач»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 </a:t>
            </a:r>
            <a:r>
              <a:rPr lang="ru-RU" dirty="0">
                <a:hlinkClick r:id="rId3"/>
              </a:rPr>
              <a:t>Суворов Петр Анатольевич</a:t>
            </a:r>
            <a:r>
              <a:rPr lang="ru-RU" dirty="0"/>
              <a:t> – получил звание Героя Советского Союза в 18 лет;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Лебедев Алексей Иванович – Герой Советского Союза, летчик, генерал-майор бывший военный атташе во Франции, Германии, Алжире, Вьетнаме;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 </a:t>
            </a:r>
            <a:r>
              <a:rPr lang="ru-RU" dirty="0">
                <a:hlinkClick r:id="rId4"/>
              </a:rPr>
              <a:t>Любутин Константин Николаевич</a:t>
            </a:r>
            <a:r>
              <a:rPr lang="ru-RU" dirty="0"/>
              <a:t> – академик, доктор философских наук;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Валентина Николаевна Плетнева – Герой Социалистического труда, ткачиха;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Александр Малинин – певец, детские годы проживавший в </a:t>
            </a:r>
            <a:r>
              <a:rPr lang="ru-RU" dirty="0" err="1"/>
              <a:t>Мантуровском</a:t>
            </a:r>
            <a:r>
              <a:rPr lang="ru-RU" dirty="0"/>
              <a:t> районе;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Бобров Дмитрий Дмитриевич – первый испытатель самолета МИГ-23.</a:t>
            </a:r>
          </a:p>
        </p:txBody>
      </p:sp>
      <p:pic>
        <p:nvPicPr>
          <p:cNvPr id="32770" name="Picture 2" descr="http://im3-tub-ru.yandex.net/i?id=80a07850bbc0268cdcad68be2f30c178-64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556792"/>
            <a:ext cx="4499992" cy="3374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Красота покорившая </a:t>
            </a:r>
            <a:r>
              <a:rPr lang="ru-RU" dirty="0"/>
              <a:t>М</a:t>
            </a:r>
            <a:r>
              <a:rPr lang="ru-RU" dirty="0" smtClean="0"/>
              <a:t>антурово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4869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«Школа красоты и здоровья», работающая на базе молодежного центра «Юность» в городе Мантурово, завершила свою работу в этом сезоне. Заключительным аккордом стал «Конкурс юности, грации и красоты».</a:t>
            </a:r>
          </a:p>
          <a:p>
            <a:r>
              <a:rPr lang="ru-RU" dirty="0"/>
              <a:t>В конкурсе участвовали десять девушек. Все они — учащиеся школ Мантурово. Для того, чтобы выявить победительницу, девушкам пришлось не мало потрудиться. Они работали над своей внешностью, грацией и пластикой. Все для того, чтобы покорить строгое жюри. </a:t>
            </a:r>
            <a:br>
              <a:rPr lang="ru-RU" dirty="0"/>
            </a:br>
            <a:r>
              <a:rPr lang="ru-RU" dirty="0"/>
              <a:t>В результате всех конкурсов обладательницей титула «Мисс Мантурово 2011»  стала Анастасия Горячих  (МОУ лицей №1). «I Вице – мисс» стала  Валерия Реброва  (МОУ СОШ №3) и «II Вице – мисс» - Яна Яблокова (МОУ СОШ №3).</a:t>
            </a:r>
            <a:br>
              <a:rPr lang="ru-RU" dirty="0"/>
            </a:b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1746" name="Picture 2" descr="http://www.kdm44.ru/files/images/krasot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124744"/>
            <a:ext cx="4130774" cy="3107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6PQ52NDQUCDJ-627-112</_dlc_DocId>
    <_dlc_DocIdUrl xmlns="4c48e722-e5ee-4bb4-abb8-2d4075f5b3da">
      <Url>http://www.eduportal44.ru/Manturovo/Mant_Sch_2/_layouts/15/DocIdRedir.aspx?ID=6PQ52NDQUCDJ-627-112</Url>
      <Description>6PQ52NDQUCDJ-627-112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2F6C865849AC419E807672BFA5DDAE" ma:contentTypeVersion="0" ma:contentTypeDescription="Создание документа." ma:contentTypeScope="" ma:versionID="5f8fefc10e746bbda6a089372466b6cd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1E4A5E-8BBD-4D9A-8370-4BD8EE9AA299}"/>
</file>

<file path=customXml/itemProps2.xml><?xml version="1.0" encoding="utf-8"?>
<ds:datastoreItem xmlns:ds="http://schemas.openxmlformats.org/officeDocument/2006/customXml" ds:itemID="{40585EFB-BE40-4B81-8848-F2C62602A075}"/>
</file>

<file path=customXml/itemProps3.xml><?xml version="1.0" encoding="utf-8"?>
<ds:datastoreItem xmlns:ds="http://schemas.openxmlformats.org/officeDocument/2006/customXml" ds:itemID="{71E4FE9E-5948-464B-8362-2C1BFE52C4DD}"/>
</file>

<file path=customXml/itemProps4.xml><?xml version="1.0" encoding="utf-8"?>
<ds:datastoreItem xmlns:ds="http://schemas.openxmlformats.org/officeDocument/2006/customXml" ds:itemID="{03E23FE3-3C51-4F35-B661-7471D3ED0132}"/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593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Красота родного края.</vt:lpstr>
      <vt:lpstr>Слайд 2</vt:lpstr>
      <vt:lpstr>Слайд 3</vt:lpstr>
      <vt:lpstr>Слайд 4</vt:lpstr>
      <vt:lpstr>Историческая справка </vt:lpstr>
      <vt:lpstr>Слайд 6</vt:lpstr>
      <vt:lpstr>Факты о городе </vt:lpstr>
      <vt:lpstr>Слайд 8</vt:lpstr>
      <vt:lpstr>Красота покорившая Мантурово 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Красота Роднова Края</dc:title>
  <dc:creator>DNA7 X86</dc:creator>
  <cp:lastModifiedBy>User</cp:lastModifiedBy>
  <cp:revision>9</cp:revision>
  <dcterms:created xsi:type="dcterms:W3CDTF">2014-09-15T13:14:35Z</dcterms:created>
  <dcterms:modified xsi:type="dcterms:W3CDTF">2014-10-28T17:13:05Z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0x010100A42F6C865849AC419E807672BFA5DDAE</vt:lpwstr>
  </property>
  <property fmtid="{D5CDD505-2E9C-101B-9397-08002B2CF9AE}" pid="3" name="_dlc_DocIdItemGuid">
    <vt:lpwstr>042afffd-13f6-4685-9294-b335645c992b</vt:lpwstr>
  </property>
</Properties>
</file>