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8" r:id="rId9"/>
    <p:sldId id="262" r:id="rId10"/>
    <p:sldId id="263" r:id="rId11"/>
    <p:sldId id="264" r:id="rId12"/>
    <p:sldId id="269" r:id="rId13"/>
    <p:sldId id="265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4896-1ABD-404B-BA7D-3515977D48FE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F77A9-F916-4B6D-B0CF-6E5ECC26D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4896-1ABD-404B-BA7D-3515977D48FE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F77A9-F916-4B6D-B0CF-6E5ECC26D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4896-1ABD-404B-BA7D-3515977D48FE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F77A9-F916-4B6D-B0CF-6E5ECC26D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4896-1ABD-404B-BA7D-3515977D48FE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F77A9-F916-4B6D-B0CF-6E5ECC26D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4896-1ABD-404B-BA7D-3515977D48FE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F77A9-F916-4B6D-B0CF-6E5ECC26D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4896-1ABD-404B-BA7D-3515977D48FE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F77A9-F916-4B6D-B0CF-6E5ECC26D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4896-1ABD-404B-BA7D-3515977D48FE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F77A9-F916-4B6D-B0CF-6E5ECC26D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4896-1ABD-404B-BA7D-3515977D48FE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F77A9-F916-4B6D-B0CF-6E5ECC26D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4896-1ABD-404B-BA7D-3515977D48FE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F77A9-F916-4B6D-B0CF-6E5ECC26D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4896-1ABD-404B-BA7D-3515977D48FE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F77A9-F916-4B6D-B0CF-6E5ECC26D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4896-1ABD-404B-BA7D-3515977D48FE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F77A9-F916-4B6D-B0CF-6E5ECC26D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D4896-1ABD-404B-BA7D-3515977D48FE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F77A9-F916-4B6D-B0CF-6E5ECC26D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Как прекрасен этот мир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Работу выполнила ученица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5 </a:t>
            </a:r>
            <a:r>
              <a:rPr lang="ru-RU" dirty="0" smtClean="0">
                <a:solidFill>
                  <a:schemeClr val="bg1"/>
                </a:solidFill>
              </a:rPr>
              <a:t>класса МБОУ СОШ №2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1012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10453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10297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9906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9954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custDataLst>
      <p:tags r:id="rId1"/>
    </p:custDataLst>
  </p:cSld>
  <p:clrMapOvr>
    <a:masterClrMapping/>
  </p:clrMapOvr>
  <p:transition advClick="0" advTm="3362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абочки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355976" y="1556791"/>
            <a:ext cx="3584599" cy="3276719"/>
          </a:xfrm>
        </p:spPr>
      </p:pic>
    </p:spTree>
  </p:cSld>
  <p:clrMapOvr>
    <a:masterClrMapping/>
  </p:clrMapOvr>
  <p:transition advTm="10016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9906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10079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10656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10282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олнце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19672" y="1196752"/>
            <a:ext cx="5439943" cy="5184376"/>
          </a:xfrm>
        </p:spPr>
      </p:pic>
    </p:spTree>
  </p:cSld>
  <p:clrMapOvr>
    <a:masterClrMapping/>
  </p:clrMapOvr>
  <p:transition advTm="10031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9797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10172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6PQ52NDQUCDJ-627-111</_dlc_DocId>
    <_dlc_DocIdUrl xmlns="4c48e722-e5ee-4bb4-abb8-2d4075f5b3da">
      <Url>http://www.eduportal44.ru/Manturovo/Mant_Sch_2/_layouts/15/DocIdRedir.aspx?ID=6PQ52NDQUCDJ-627-111</Url>
      <Description>6PQ52NDQUCDJ-627-111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42F6C865849AC419E807672BFA5DDAE" ma:contentTypeVersion="0" ma:contentTypeDescription="Создание документа." ma:contentTypeScope="" ma:versionID="5f8fefc10e746bbda6a089372466b6cd">
  <xsd:schema xmlns:xsd="http://www.w3.org/2001/XMLSchema" xmlns:xs="http://www.w3.org/2001/XMLSchema" xmlns:p="http://schemas.microsoft.com/office/2006/metadata/properties" xmlns:ns2="4c48e722-e5ee-4bb4-abb8-2d4075f5b3da" targetNamespace="http://schemas.microsoft.com/office/2006/metadata/properties" ma:root="true" ma:fieldsID="8a220eebd1fd7726bb29bddc0ee35786" ns2:_="">
    <xsd:import namespace="4c48e722-e5ee-4bb4-abb8-2d4075f5b3d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806913C-793A-427E-A8E6-7FA42450825D}"/>
</file>

<file path=customXml/itemProps2.xml><?xml version="1.0" encoding="utf-8"?>
<ds:datastoreItem xmlns:ds="http://schemas.openxmlformats.org/officeDocument/2006/customXml" ds:itemID="{DFE38CD6-EECD-4865-A543-36A8283022A1}"/>
</file>

<file path=customXml/itemProps3.xml><?xml version="1.0" encoding="utf-8"?>
<ds:datastoreItem xmlns:ds="http://schemas.openxmlformats.org/officeDocument/2006/customXml" ds:itemID="{CBF24D48-2865-4599-A29A-6EBB74376B28}"/>
</file>

<file path=customXml/itemProps4.xml><?xml version="1.0" encoding="utf-8"?>
<ds:datastoreItem xmlns:ds="http://schemas.openxmlformats.org/officeDocument/2006/customXml" ds:itemID="{E43C935B-CBE0-4933-8F5A-C515B0FB6E2D}"/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14</Words>
  <Application>Microsoft Office PowerPoint</Application>
  <PresentationFormat>Экран (4:3)</PresentationFormat>
  <Paragraphs>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Как прекрасен этот мир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dom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прекрасен этот мир</dc:title>
  <dc:creator>admin</dc:creator>
  <cp:lastModifiedBy>User</cp:lastModifiedBy>
  <cp:revision>16</cp:revision>
  <dcterms:created xsi:type="dcterms:W3CDTF">2014-09-15T14:47:30Z</dcterms:created>
  <dcterms:modified xsi:type="dcterms:W3CDTF">2014-10-28T17:11:41Z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0x010100A42F6C865849AC419E807672BFA5DDAE</vt:lpwstr>
  </property>
  <property fmtid="{D5CDD505-2E9C-101B-9397-08002B2CF9AE}" pid="3" name="_dlc_DocIdItemGuid">
    <vt:lpwstr>82c46fa5-b1f4-4f44-a072-6e7945e64fbe</vt:lpwstr>
  </property>
</Properties>
</file>