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72" r:id="rId4"/>
    <p:sldId id="279" r:id="rId5"/>
    <p:sldId id="273" r:id="rId6"/>
    <p:sldId id="271" r:id="rId7"/>
    <p:sldId id="277" r:id="rId8"/>
    <p:sldId id="276" r:id="rId9"/>
    <p:sldId id="267" r:id="rId10"/>
    <p:sldId id="268" r:id="rId11"/>
    <p:sldId id="269" r:id="rId12"/>
    <p:sldId id="281" r:id="rId13"/>
    <p:sldId id="282" r:id="rId14"/>
    <p:sldId id="284" r:id="rId15"/>
    <p:sldId id="283" r:id="rId16"/>
    <p:sldId id="270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3399FF"/>
    <a:srgbClr val="0000FF"/>
    <a:srgbClr val="FF0066"/>
    <a:srgbClr val="3496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1" autoAdjust="0"/>
    <p:restoredTop sz="94638" autoAdjust="0"/>
  </p:normalViewPr>
  <p:slideViewPr>
    <p:cSldViewPr>
      <p:cViewPr>
        <p:scale>
          <a:sx n="75" d="100"/>
          <a:sy n="75" d="100"/>
        </p:scale>
        <p:origin x="-18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2AAC207-5C6A-4836-8192-3EB02BA42351}" type="datetimeFigureOut">
              <a:rPr lang="ru-RU"/>
              <a:pPr/>
              <a:t>18.09.2014</a:t>
            </a:fld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64E8561-2900-4B1D-817E-95B7929F03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52BEB8-B577-4AE7-8307-EC106E02A0F1}" type="datetimeFigureOut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3DEEA0-9362-4874-B7A5-1F29586E1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4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18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6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9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1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7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30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31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32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3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4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5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6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7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8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9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40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43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4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5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6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7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8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9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50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51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2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53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6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7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8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9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60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61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62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3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4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4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8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18"/>
            <p:cNvSpPr/>
            <p:nvPr/>
          </p:nvSpPr>
          <p:spPr>
            <a:xfrm>
              <a:off x="2999566" y="4929671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stCxn id="0" idx="0"/>
              <a:endCxn id="0" idx="4"/>
            </p:cNvCxnSpPr>
            <p:nvPr/>
          </p:nvCxnSpPr>
          <p:spPr>
            <a:xfrm rot="16200000" flipH="1">
              <a:off x="2748605" y="5392855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067109" y="4880727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999721" y="5144997"/>
              <a:ext cx="70702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926280" y="528260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26684" y="542817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772" y="5571684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210498" y="5144162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85735" y="528465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86906" y="542714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1551" y="5570854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1" name="Группа 33"/>
          <p:cNvGrpSpPr>
            <a:grpSpLocks/>
          </p:cNvGrpSpPr>
          <p:nvPr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1"/>
            <p:cNvSpPr/>
            <p:nvPr/>
          </p:nvSpPr>
          <p:spPr>
            <a:xfrm>
              <a:off x="3007290" y="4929357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932130" y="528762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931649" y="5430260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219863" y="5143597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289716" y="5286710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89236" y="54293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7465" y="557431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6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5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8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4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5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7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8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41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7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8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51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1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4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60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61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62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3057" y="4933053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7" y="5145770"/>
              <a:ext cx="73646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2750" y="557524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7141" y="4931854"/>
              <a:ext cx="287232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26" y="5396448"/>
              <a:ext cx="785615" cy="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8926" y="4886566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98914" y="514789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552" y="5288569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6189" y="543294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99009" y="55743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4150" y="5145213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595" y="5289764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4295" y="5433744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3870" y="5574820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4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4063" y="4935630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1681" y="5397525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8412" y="4886422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8442" y="529320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9391" y="5432285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528" y="557770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205" y="5148028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8290" y="5432533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6777" y="5577451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08249" y="4929582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3561" y="5395116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31169" y="528900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33884" y="5430410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4696" y="557022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19863" y="5145866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89236" y="542742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19698" y="557395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99356" y="4932054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49034" y="5397928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67850" y="488636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5204" y="5288570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25838" y="5432948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001214" y="557454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12311" y="5145213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7318" y="5289965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85400" y="5430788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212035" y="5574821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DB6D97-86E3-46A5-9A75-04459CF291C3}" type="datetimeFigureOut">
              <a:rPr lang="ru-RU"/>
              <a:pPr>
                <a:defRPr/>
              </a:pPr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8F9B1B-8E3D-47F5-9DD1-F1206DAE7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eti.mail.ru/forum/dosug/obo_vsjom_na_svete/stihi_o_seme_detjah_dlja_detej/" TargetMode="External"/><Relationship Id="rId3" Type="http://schemas.openxmlformats.org/officeDocument/2006/relationships/hyperlink" Target="http://geum.ru/next/refrt-44725.html" TargetMode="External"/><Relationship Id="rId7" Type="http://schemas.openxmlformats.org/officeDocument/2006/relationships/hyperlink" Target="http://prikolnye-smeshnye.ru/citaty/85_o_semye_i_detyah.php" TargetMode="External"/><Relationship Id="rId2" Type="http://schemas.openxmlformats.org/officeDocument/2006/relationships/hyperlink" Target="http://yandex.ru/imag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biratelzvezd.ru/ya-zhivu-ya-zhivu-chyort-vozmi/" TargetMode="External"/><Relationship Id="rId5" Type="http://schemas.openxmlformats.org/officeDocument/2006/relationships/hyperlink" Target="http://www.vampodarok.com/stihi.php?stih=829" TargetMode="External"/><Relationship Id="rId4" Type="http://schemas.openxmlformats.org/officeDocument/2006/relationships/hyperlink" Target="http://angelexe.narod.ru/Stixi/Dobro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79388" y="260350"/>
            <a:ext cx="1944687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МБОУ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СОШ №2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50825" y="5589588"/>
            <a:ext cx="2017713" cy="10810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класс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3347864" y="1124744"/>
            <a:ext cx="4392613" cy="85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Сегодня в моде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851920" y="2492896"/>
            <a:ext cx="3922712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Жизнь!</a:t>
            </a:r>
            <a:endParaRPr lang="ru-RU" sz="3600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95536" y="1052736"/>
            <a:ext cx="1944687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г.Мантурово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581128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Работа выполнена в рамках конкурса «Как прекрасен этот мир!»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00CC"/>
                </a:solidFill>
              </a:rPr>
              <a:t>Нарисуй художник радугу,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Лес, поляну и ручей,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В </a:t>
            </a:r>
            <a:r>
              <a:rPr lang="ru-RU" sz="2000" b="1" i="1" dirty="0" err="1">
                <a:solidFill>
                  <a:srgbClr val="0000CC"/>
                </a:solidFill>
              </a:rPr>
              <a:t>бриллиантных</a:t>
            </a:r>
            <a:r>
              <a:rPr lang="ru-RU" sz="2000" b="1" i="1" dirty="0">
                <a:solidFill>
                  <a:srgbClr val="0000CC"/>
                </a:solidFill>
              </a:rPr>
              <a:t> каплях ягоды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И смеющихся детей.</a:t>
            </a: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35848" name="Picture 8" descr="Дождик. - Wordcreak Пишем вмест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93408"/>
            <a:ext cx="6579096" cy="516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4752528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CC"/>
                </a:solidFill>
              </a:rPr>
              <a:t>А над ними небо синее!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Пусть пейзаж твой оживет!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И прекрасною картинкою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Залюбуется народ.</a:t>
            </a: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36870" name="Picture 6" descr="Луг, поле, полевые цветы, ромашковое поле, красные маки, тюльпаны, подсолнухи - картинки и фото &quot; Выпускные фотокниги, детские 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7234596" cy="4891452"/>
          </a:xfrm>
          <a:prstGeom prst="rect">
            <a:avLst/>
          </a:prstGeom>
          <a:noFill/>
        </p:spPr>
      </p:pic>
      <p:pic>
        <p:nvPicPr>
          <p:cNvPr id="36872" name="Picture 8" descr="Анимационные картин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229200"/>
            <a:ext cx="6984776" cy="1390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64896" cy="148478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00CC"/>
                </a:solidFill>
              </a:rPr>
              <a:t>О, спорт – ты жизнь!</a:t>
            </a:r>
            <a:endParaRPr lang="ru-RU" sz="6000" dirty="0">
              <a:solidFill>
                <a:srgbClr val="0000CC"/>
              </a:solidFill>
            </a:endParaRPr>
          </a:p>
        </p:txBody>
      </p:sp>
      <p:pic>
        <p:nvPicPr>
          <p:cNvPr id="70658" name="Picture 2" descr="Спорт и ребенок: детские трудности при серьезных занятиях спортом Мир глазами ма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45507"/>
            <a:ext cx="5083324" cy="3812493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51520" y="1268760"/>
            <a:ext cx="8229600" cy="2277280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Уж сколько писано, что спорт полезен в любом возрасте. Занятия спортом помогают не заболеть в периоды обострения эпидемий, да и в повседневной жизни чувствовать себя бодрым, радуясь жизни.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532440" cy="1988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0000CC"/>
                </a:solidFill>
              </a:rPr>
              <a:t>Спорт </a:t>
            </a:r>
            <a:r>
              <a:rPr lang="ru-RU" sz="2800" b="1" dirty="0" smtClean="0">
                <a:solidFill>
                  <a:srgbClr val="0000CC"/>
                </a:solidFill>
              </a:rPr>
              <a:t>еще и закаляет характер, усиливает волевые качества.</a:t>
            </a:r>
            <a:r>
              <a:rPr lang="ru-RU" sz="2800" b="1" dirty="0" smtClean="0">
                <a:solidFill>
                  <a:srgbClr val="0000CC"/>
                </a:solidFill>
              </a:rPr>
              <a:t/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А еще занятия спортом отвлекают человека от малоподвижного образа, заставляют поддерживать организм в тонусе.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71682" name="Picture 2" descr="Саратовский проект &quot;Приведи ребенка в спорт&quot; вышел на общероссийский уровень Новостной Портал Fine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171" y="2420888"/>
            <a:ext cx="5916149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276872"/>
            <a:ext cx="5940152" cy="45811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</a:rPr>
              <a:t>    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Семья 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это счастье, любовь и удача,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Семья – это летом поездки на дачу.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Семья – это праздник, семейные даты,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Подарки, покупки, приятные траты.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Рождение детей, первый шаг, первый лепет,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Мечты о хорошем, волнение и трепет.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Семья – это труд, друг о друге забота,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Семья – это много домашней работы.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Семья – это важно!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Семья – это сложно!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Но счастливо жить одному невозможно!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Всегда будьте вместе, любовь берегите,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Обиды и ссоры подальше гоните,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Хочу, чтоб про нас говорили друзья: 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Какая хорошая Ваша семья!</a:t>
            </a:r>
            <a:endParaRPr lang="ru-RU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0" name="Picture 2" descr="uras: Одиночество. Нет, Завалинка. Общаясь на Завалинке Вы продлеваете себе жизнь. И опять, ах, эти Британские учёные. Наберит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392488" cy="240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689648"/>
            <a:ext cx="8229600" cy="3168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Самым 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главным в жизни каждого из нас являются родные и близкие люди, которые постараются сделать все возможное для того, чтобы помочь и поддержать 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вас. 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Жизнь полна разнообразных испытаний и сложностей, которые легче преодолевать вместе с близкими людьми, особенно, если их связывают кровные узы. 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2708" name="Picture 4" descr="Печать Фотокниг с пластиковыми страницами различных форматов со скидкой 50%. Разворачиваются на 180% и ни одна деталь не пропа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52528" cy="3734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88640"/>
            <a:ext cx="65162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Я живу! Я живу, чёрт возьми!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Разве этого мало для счастья?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Все мы были когда-то детьми</a:t>
            </a:r>
            <a:r>
              <a:rPr lang="ru-RU" sz="2000" b="1" dirty="0" smtClean="0">
                <a:solidFill>
                  <a:srgbClr val="0000CC"/>
                </a:solidFill>
              </a:rPr>
              <a:t>,</a:t>
            </a: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Все мы взрослыми стали… отчасти.</a:t>
            </a:r>
          </a:p>
          <a:p>
            <a:pPr marL="1790700"/>
            <a:r>
              <a:rPr lang="ru-RU" sz="2000" b="1" dirty="0">
                <a:solidFill>
                  <a:srgbClr val="0000CC"/>
                </a:solidFill>
              </a:rPr>
              <a:t>И живём мы теперь наяву,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Обижаясь на каждое слово…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Но мы можем сказать: "Я живу!"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Разве нужно чего-то иного?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Видеть звёзды и листьев игру,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Видеть солнце и ночи начало,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Просыпаться в тепле поутру,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Вот и всё… разве этого мало?</a:t>
            </a:r>
          </a:p>
          <a:p>
            <a:pPr marL="1790700"/>
            <a:r>
              <a:rPr lang="ru-RU" sz="2000" b="1" dirty="0">
                <a:solidFill>
                  <a:srgbClr val="0000CC"/>
                </a:solidFill>
              </a:rPr>
              <a:t>И пускай нас кидает на дно,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И пусть нужно начать всё сначала,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Как молитву твержу я одно: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"Я живу! Разве этого мало?"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Быстротечна любовь? Се ля </a:t>
            </a:r>
            <a:r>
              <a:rPr lang="ru-RU" sz="2000" b="1" dirty="0" err="1">
                <a:solidFill>
                  <a:srgbClr val="0000CC"/>
                </a:solidFill>
              </a:rPr>
              <a:t>ви</a:t>
            </a:r>
            <a:r>
              <a:rPr lang="ru-RU" sz="2000" b="1" dirty="0">
                <a:solidFill>
                  <a:srgbClr val="0000CC"/>
                </a:solidFill>
              </a:rPr>
              <a:t>,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Об одном я всегда забывала —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Есть спасение в новой любви.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Целый мир! Разве этого мало?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060035" cy="12241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 подготовке презентации были использованы интернет ресурсы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http://yandex.ru/images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http://geum.ru/next/refrt-44725.html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http://angelexe.narod.ru/Stixi/Dobro.htm</a:t>
            </a:r>
            <a:endParaRPr lang="ru-RU" sz="2400" dirty="0" smtClean="0"/>
          </a:p>
          <a:p>
            <a:r>
              <a:rPr lang="ru-RU" sz="2400" u="sng" dirty="0" smtClean="0">
                <a:hlinkClick r:id="rId5"/>
              </a:rPr>
              <a:t>http://www.vampodarok.com/stihi.php?stih=829</a:t>
            </a:r>
            <a:endParaRPr lang="ru-RU" sz="2400" dirty="0" smtClean="0"/>
          </a:p>
          <a:p>
            <a:r>
              <a:rPr lang="en-US" sz="2400" dirty="0" smtClean="0">
                <a:hlinkClick r:id="rId6"/>
              </a:rPr>
              <a:t>http://sobiratelzvezd.ru/ya-zhivu-ya-zhivu-chyort-vozmi/</a:t>
            </a:r>
            <a:endParaRPr lang="ru-RU" sz="2400" dirty="0" smtClean="0"/>
          </a:p>
          <a:p>
            <a:r>
              <a:rPr lang="ru-RU" sz="2400" dirty="0" smtClean="0">
                <a:hlinkClick r:id="rId7"/>
              </a:rPr>
              <a:t>http://prikolnye-smeshnye.ru/citaty/85_o_semye_i_detyah.php</a:t>
            </a:r>
            <a:endParaRPr lang="ru-RU" sz="2400" dirty="0" smtClean="0"/>
          </a:p>
          <a:p>
            <a:r>
              <a:rPr lang="en-US" sz="2400" dirty="0" smtClean="0">
                <a:hlinkClick r:id="rId8"/>
              </a:rPr>
              <a:t>http://deti.mail.ru/forum/dosug/obo_vsjom_na_svete/stihi_o_seme_detjah_dlja_detej/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332657"/>
            <a:ext cx="5832648" cy="518457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      </a:t>
            </a:r>
            <a:r>
              <a:rPr lang="ru-RU" sz="2400" b="1" dirty="0" smtClean="0">
                <a:solidFill>
                  <a:srgbClr val="000099"/>
                </a:solidFill>
              </a:rPr>
              <a:t>Жизнь </a:t>
            </a:r>
            <a:r>
              <a:rPr lang="ru-RU" sz="2400" b="1" dirty="0" smtClean="0">
                <a:solidFill>
                  <a:srgbClr val="000099"/>
                </a:solidFill>
              </a:rPr>
              <a:t>- не прогулка, не роман,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Не вечный отдых созерцанья,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Есть у Судьбы один изъян –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Она нам дарит испытания.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/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Полжизни – бой, полжизни – боль,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И только радости мгновенья,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С душевных ран не смоешь соль,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Но в этих ранах исцеленье.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/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Пока они в тебе горят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И заставляют сердце биться,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Холодным твой не станет взгляд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И в камень дух не превратится.</a:t>
            </a: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4"/>
          <p:cNvPicPr>
            <a:picLocks noChangeAspect="1" noChangeArrowheads="1"/>
          </p:cNvPicPr>
          <p:nvPr/>
        </p:nvPicPr>
        <p:blipFill>
          <a:blip r:embed="rId3" cstate="print"/>
          <a:srcRect l="5608" r="6541" b="1251"/>
          <a:stretch>
            <a:fillRect/>
          </a:stretch>
        </p:blipFill>
        <p:spPr bwMode="auto">
          <a:xfrm>
            <a:off x="5796136" y="0"/>
            <a:ext cx="3347864" cy="36327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2620"/>
            <a:ext cx="4211960" cy="3435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504164"/>
            <a:ext cx="2448272" cy="3353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23528" y="0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Может ли беседа спасти жизнь? Считается, что главный камень преткновения в том, что люди не любят говорить о самоубийствах. Существует мнение, что мысли об этом являются редкими и могут возникнуть лишь у людей определенного типа. 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149080"/>
            <a:ext cx="8229600" cy="172819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</a:t>
            </a:r>
            <a:r>
              <a:rPr lang="ru-RU" sz="2400" b="1" dirty="0" smtClean="0">
                <a:solidFill>
                  <a:srgbClr val="000099"/>
                </a:solidFill>
              </a:rPr>
              <a:t>Однако </a:t>
            </a:r>
            <a:r>
              <a:rPr lang="ru-RU" sz="2400" b="1" dirty="0" smtClean="0">
                <a:solidFill>
                  <a:srgbClr val="000099"/>
                </a:solidFill>
              </a:rPr>
              <a:t>имеющиеся исследования показывают, что подобные суждения далеки от истины. С мыслями о самоубийстве могут столкнуться мужчины и женщины, бедные и богатые. Также есть предубеждение, что разговор об этом может шокировать людей, или же к ним не будут относиться </a:t>
            </a:r>
            <a:r>
              <a:rPr lang="ru-RU" sz="2400" b="1" dirty="0" smtClean="0">
                <a:solidFill>
                  <a:srgbClr val="000099"/>
                </a:solidFill>
              </a:rPr>
              <a:t>серьезно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2466" name="Picture 2" descr="http://im2-tub-ru.yandex.net/i?id=63359c0ebffada04bba3b1f682f20344-6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7"/>
            <a:ext cx="2880320" cy="3541377"/>
          </a:xfrm>
          <a:prstGeom prst="rect">
            <a:avLst/>
          </a:prstGeom>
          <a:noFill/>
        </p:spPr>
      </p:pic>
      <p:pic>
        <p:nvPicPr>
          <p:cNvPr id="62468" name="Picture 4" descr="http://im1-tub-ru.yandex.net/i?id=dc9cec88f145c27fdaeb90751f3c2ba1-9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455666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</a:rPr>
              <a:t>На самом деле именно избегание разговоров о суициде может привести к тому, что людям будет сложнее обратиться за помощью в необходимый момент. Многие полагают, что разговор о самоубийстве способен привести к одержимости этой идеей, но это не правда. Необходимо помочь людям открыто и откровенно говорить об их  душевном состоянии, не смущаясь и не стыдясь и это может спасти их  жизни.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40967" name="Picture 7" descr="http://im1-tub-ru.yandex.net/i?id=60f782fce6426f3649ffbc204c3c7882-10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032448" cy="2736956"/>
          </a:xfrm>
          <a:prstGeom prst="rect">
            <a:avLst/>
          </a:prstGeom>
          <a:noFill/>
        </p:spPr>
      </p:pic>
      <p:pic>
        <p:nvPicPr>
          <p:cNvPr id="40969" name="Picture 9" descr="http://im1-tub-ru.yandex.net/i?id=d5d60d2768defe9a7809ef5eaf5a8979-85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717032"/>
            <a:ext cx="4627693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916832"/>
            <a:ext cx="77768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Как </a:t>
            </a:r>
            <a:r>
              <a:rPr lang="ru-RU" sz="2800" b="1" dirty="0">
                <a:solidFill>
                  <a:srgbClr val="FF0000"/>
                </a:solidFill>
              </a:rPr>
              <a:t>помочь?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-Не </a:t>
            </a:r>
            <a:r>
              <a:rPr lang="ru-RU" sz="1600" b="1" dirty="0">
                <a:solidFill>
                  <a:srgbClr val="000099"/>
                </a:solidFill>
              </a:rPr>
              <a:t>игнорируйте намеки и предупреждающие знаки о задуманном. 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-Не </a:t>
            </a:r>
            <a:r>
              <a:rPr lang="ru-RU" sz="1600" b="1" dirty="0">
                <a:solidFill>
                  <a:srgbClr val="000099"/>
                </a:solidFill>
              </a:rPr>
              <a:t>оставляйте </a:t>
            </a:r>
            <a:r>
              <a:rPr lang="ru-RU" sz="1600" b="1" dirty="0" smtClean="0">
                <a:solidFill>
                  <a:srgbClr val="000099"/>
                </a:solidFill>
              </a:rPr>
              <a:t>человека одного </a:t>
            </a:r>
            <a:r>
              <a:rPr lang="ru-RU" sz="1600" b="1" dirty="0">
                <a:solidFill>
                  <a:srgbClr val="000099"/>
                </a:solidFill>
              </a:rPr>
              <a:t>в беде. 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-Проявите </a:t>
            </a:r>
            <a:r>
              <a:rPr lang="ru-RU" sz="1600" b="1" dirty="0">
                <a:solidFill>
                  <a:srgbClr val="000099"/>
                </a:solidFill>
              </a:rPr>
              <a:t>внимание к его эмоциональному состоянию, дайте почувствовать, что Вам не все равно 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-Не </a:t>
            </a:r>
            <a:r>
              <a:rPr lang="ru-RU" sz="1600" b="1" dirty="0">
                <a:solidFill>
                  <a:srgbClr val="000099"/>
                </a:solidFill>
              </a:rPr>
              <a:t>избегайте возможности обсудить с </a:t>
            </a:r>
            <a:r>
              <a:rPr lang="ru-RU" sz="1600" b="1" dirty="0" smtClean="0">
                <a:solidFill>
                  <a:srgbClr val="000099"/>
                </a:solidFill>
              </a:rPr>
              <a:t>человеком, </a:t>
            </a:r>
            <a:r>
              <a:rPr lang="ru-RU" sz="1600" b="1" dirty="0">
                <a:solidFill>
                  <a:srgbClr val="000099"/>
                </a:solidFill>
              </a:rPr>
              <a:t>говорящим о суициде, возникшие трудности 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-Скажите</a:t>
            </a:r>
            <a:r>
              <a:rPr lang="ru-RU" sz="1600" b="1" dirty="0">
                <a:solidFill>
                  <a:srgbClr val="000099"/>
                </a:solidFill>
              </a:rPr>
              <a:t>, что хотите ему помочь, готовы выслушать все, что его волнует. Выделите для этого достаточно времени. 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-Отнеситесь </a:t>
            </a:r>
            <a:r>
              <a:rPr lang="ru-RU" sz="1600" b="1" dirty="0">
                <a:solidFill>
                  <a:srgbClr val="000099"/>
                </a:solidFill>
              </a:rPr>
              <a:t>серьезно к высказанным проблемам, какими бы они ни были. 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-Проявите </a:t>
            </a:r>
            <a:r>
              <a:rPr lang="ru-RU" sz="1600" b="1" dirty="0">
                <a:solidFill>
                  <a:srgbClr val="000099"/>
                </a:solidFill>
              </a:rPr>
              <a:t>выдержку, не критикуйте, слушайте душой. 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-Если </a:t>
            </a:r>
            <a:r>
              <a:rPr lang="ru-RU" sz="1600" b="1" dirty="0">
                <a:solidFill>
                  <a:srgbClr val="000099"/>
                </a:solidFill>
              </a:rPr>
              <a:t>есть ужасные подозрения, что Ваш </a:t>
            </a:r>
            <a:r>
              <a:rPr lang="ru-RU" sz="1600" b="1" dirty="0" smtClean="0">
                <a:solidFill>
                  <a:srgbClr val="000099"/>
                </a:solidFill>
              </a:rPr>
              <a:t>знакомый готовится </a:t>
            </a:r>
            <a:r>
              <a:rPr lang="ru-RU" sz="1600" b="1" dirty="0">
                <a:solidFill>
                  <a:srgbClr val="000099"/>
                </a:solidFill>
              </a:rPr>
              <a:t>к суициду, то не теряйте времени и обращайтесь к специалисту - психотерапевту, психологу, психиатру. Часто откровенная, душевная беседа является первым шагом в предупреждении самоубийства.</a:t>
            </a:r>
            <a:r>
              <a:rPr lang="ru-RU" sz="1600" b="1" dirty="0" smtClean="0">
                <a:solidFill>
                  <a:srgbClr val="000099"/>
                </a:solidFill>
              </a:rPr>
              <a:t/>
            </a:r>
            <a:br>
              <a:rPr lang="ru-RU" sz="1600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</a:rPr>
              <a:t>-Помните </a:t>
            </a:r>
            <a:r>
              <a:rPr lang="ru-RU" sz="1600" b="1" dirty="0">
                <a:solidFill>
                  <a:srgbClr val="000099"/>
                </a:solidFill>
              </a:rPr>
              <a:t>- предупредить трагедию в Ваших и только в Ваших силах!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0099"/>
                </a:solidFill>
              </a:rPr>
              <a:t>Каждый может быть психологом…</a:t>
            </a:r>
            <a:endParaRPr lang="ru-RU" sz="4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683568" y="5517232"/>
            <a:ext cx="8064896" cy="1124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ведь в жизни столько  прекрасного !</a:t>
            </a:r>
            <a:endParaRPr lang="ru-RU" sz="3600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395536" y="0"/>
            <a:ext cx="7488832" cy="2132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Поможем себе и другим </a:t>
            </a:r>
          </a:p>
          <a:p>
            <a:pPr algn="ctr"/>
            <a:r>
              <a:rPr lang="ru-RU" sz="3600" i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найти позитив…</a:t>
            </a:r>
            <a:endParaRPr lang="ru-RU" sz="3600" i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6087" name="Picture 7" descr="Photoshop Wallpapers, Photoshop Backgrounds, Photoshop Images - Page 57 - Desktop Nex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3456384" cy="2765108"/>
          </a:xfrm>
          <a:prstGeom prst="rect">
            <a:avLst/>
          </a:prstGeom>
          <a:noFill/>
        </p:spPr>
      </p:pic>
      <p:pic>
        <p:nvPicPr>
          <p:cNvPr id="46089" name="Picture 9" descr="ХОЧУ СТАТЬ МАМОЙ. И ОБЯЗАТЕЛЬНО СТАНУ!!!: консультация в разделе Бесплодие на Медкруг.ру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771800" cy="167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166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00CC"/>
                </a:solidFill>
              </a:rPr>
              <a:t>Нарисуй художник радугу,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Серебристый, звездный дождь,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Чтоб на сердце стало радостно.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Смой с земли все горе, ложь.</a:t>
            </a: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45066" name="Picture 10" descr="Парфюмерные текущие распивы и список виалок (пробники парфюмов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8064896" cy="5040560"/>
          </a:xfrm>
          <a:prstGeom prst="rect">
            <a:avLst/>
          </a:prstGeom>
          <a:noFill/>
        </p:spPr>
      </p:pic>
      <p:pic>
        <p:nvPicPr>
          <p:cNvPr id="45068" name="Picture 12" descr="Птицы зимой - Скачать презентацию для детей - 18000 картинок - 900 презентаций для детей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284984"/>
            <a:ext cx="180975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00CC"/>
                </a:solidFill>
              </a:rPr>
              <a:t>Солнце яркое, лучистое,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Что бы землю отогреть.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И душа, как ангел чистая,</a:t>
            </a:r>
            <a:br>
              <a:rPr lang="ru-RU" sz="2000" b="1" i="1" dirty="0">
                <a:solidFill>
                  <a:srgbClr val="0000CC"/>
                </a:solidFill>
              </a:rPr>
            </a:br>
            <a:r>
              <a:rPr lang="ru-RU" sz="2000" b="1" i="1" dirty="0">
                <a:solidFill>
                  <a:srgbClr val="0000CC"/>
                </a:solidFill>
              </a:rPr>
              <a:t>О добре захочет петь.</a:t>
            </a: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34824" name="Picture 8" descr="ЛЕТО - стихи и проза на Избе-Читаль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3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6PQ52NDQUCDJ-627-110</_dlc_DocId>
    <_dlc_DocIdUrl xmlns="4c48e722-e5ee-4bb4-abb8-2d4075f5b3da">
      <Url>http://www.eduportal44.ru/Manturovo/Mant_Sch_2/_layouts/15/DocIdRedir.aspx?ID=6PQ52NDQUCDJ-627-110</Url>
      <Description>6PQ52NDQUCDJ-627-110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D4FF9B-A291-4846-A61E-17C764E79F2F}"/>
</file>

<file path=customXml/itemProps2.xml><?xml version="1.0" encoding="utf-8"?>
<ds:datastoreItem xmlns:ds="http://schemas.openxmlformats.org/officeDocument/2006/customXml" ds:itemID="{BBB3B555-0D6E-4D97-A1FC-84EE1D41B073}"/>
</file>

<file path=customXml/itemProps3.xml><?xml version="1.0" encoding="utf-8"?>
<ds:datastoreItem xmlns:ds="http://schemas.openxmlformats.org/officeDocument/2006/customXml" ds:itemID="{E32465CB-DF47-4F5E-9E03-B41447A89BD5}"/>
</file>

<file path=customXml/itemProps4.xml><?xml version="1.0" encoding="utf-8"?>
<ds:datastoreItem xmlns:ds="http://schemas.openxmlformats.org/officeDocument/2006/customXml" ds:itemID="{6AC28E1F-E820-4C1D-B803-DF14B31E4837}"/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365</Words>
  <Application>Microsoft Office PowerPoint</Application>
  <PresentationFormat>Экран (4:3)</PresentationFormat>
  <Paragraphs>39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Georgia</vt:lpstr>
      <vt:lpstr>Impact</vt:lpstr>
      <vt:lpstr>Ppt0000003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О, спорт – ты жизнь!</vt:lpstr>
      <vt:lpstr>Слайд 13</vt:lpstr>
      <vt:lpstr>Слайд 14</vt:lpstr>
      <vt:lpstr>Слайд 15</vt:lpstr>
      <vt:lpstr>Слайд 16</vt:lpstr>
      <vt:lpstr>При подготовке презентации были использованы 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17</cp:revision>
  <dcterms:modified xsi:type="dcterms:W3CDTF">2014-09-18T20:08:15Z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f31010f9-878d-40b4-a108-a5b5664a0ffc</vt:lpwstr>
  </property>
</Properties>
</file>