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877" r:id="rId2"/>
  </p:sldMasterIdLst>
  <p:notesMasterIdLst>
    <p:notesMasterId r:id="rId8"/>
  </p:notesMasterIdLst>
  <p:sldIdLst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2AC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7" autoAdjust="0"/>
    <p:restoredTop sz="94630" autoAdjust="0"/>
  </p:normalViewPr>
  <p:slideViewPr>
    <p:cSldViewPr>
      <p:cViewPr>
        <p:scale>
          <a:sx n="70" d="100"/>
          <a:sy n="70" d="100"/>
        </p:scale>
        <p:origin x="-14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6B486-7F4F-48ED-9680-83DF903CAC4D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53505-6CD3-4C27-B8A9-02DB6F28867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544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53505-6CD3-4C27-B8A9-02DB6F28867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431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65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026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4580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363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6BD0-19BD-4BED-AC8B-1EFA831F1D88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rot="19650456">
            <a:off x="2133600" y="6203667"/>
            <a:ext cx="35814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3A6-6B0A-4E98-83E6-5BD6EB0E28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9445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97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136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575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32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670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582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04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433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91DE2F-B344-4BA2-B3EF-C75015E35D1E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54786C-E604-4996-8AE0-A07B29991A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099240" cy="1296144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ru-RU" i="1" dirty="0" smtClean="0"/>
              <a:t>Как прекрасен этот мир  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7808" y="4221088"/>
            <a:ext cx="7772400" cy="1872208"/>
          </a:xfr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Работу выполнила ученица </a:t>
            </a:r>
            <a:r>
              <a:rPr lang="ru-RU" dirty="0"/>
              <a:t>6</a:t>
            </a:r>
            <a:r>
              <a:rPr lang="ru-RU" dirty="0" smtClean="0"/>
              <a:t>класса  МБОУ СОШ №</a:t>
            </a:r>
            <a:r>
              <a:rPr lang="ru-RU" dirty="0" smtClean="0"/>
              <a:t>2</a:t>
            </a:r>
            <a:endParaRPr lang="ru-RU" dirty="0" smtClean="0"/>
          </a:p>
        </p:txBody>
      </p:sp>
      <p:sp>
        <p:nvSpPr>
          <p:cNvPr id="13" name="Круглая лента лицом вниз 12"/>
          <p:cNvSpPr/>
          <p:nvPr/>
        </p:nvSpPr>
        <p:spPr>
          <a:xfrm>
            <a:off x="2267744" y="980728"/>
            <a:ext cx="4752528" cy="1440160"/>
          </a:xfrm>
          <a:prstGeom prst="ellipseRibb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2831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H="1">
            <a:off x="6732240" y="332656"/>
            <a:ext cx="2124236" cy="12024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948264" y="1631801"/>
            <a:ext cx="2016224" cy="3733800"/>
          </a:xfrm>
        </p:spPr>
        <p:txBody>
          <a:bodyPr>
            <a:normAutofit fontScale="92500" lnSpcReduction="20000"/>
          </a:bodyPr>
          <a:lstStyle/>
          <a:p>
            <a:r>
              <a:rPr lang="ru-RU" sz="2000" i="1" dirty="0" smtClean="0"/>
              <a:t>Мир-это всё то, что нас окружает , в своей совокупности. В более узком смысле- всё , что имеет отношение к  одной определённой сфере(духовный мир , мир искусства)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911" y="2858456"/>
            <a:ext cx="4057833" cy="3182863"/>
          </a:xfrm>
        </p:spPr>
      </p:pic>
      <p:sp>
        <p:nvSpPr>
          <p:cNvPr id="9" name="Выноска-облако 8"/>
          <p:cNvSpPr/>
          <p:nvPr/>
        </p:nvSpPr>
        <p:spPr>
          <a:xfrm>
            <a:off x="4211960" y="692696"/>
            <a:ext cx="2304256" cy="16561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Мир -литературный</a:t>
            </a:r>
            <a:endParaRPr lang="ru-RU" i="1" dirty="0"/>
          </a:p>
        </p:txBody>
      </p:sp>
      <p:sp>
        <p:nvSpPr>
          <p:cNvPr id="11" name="Выноска-облако 10"/>
          <p:cNvSpPr/>
          <p:nvPr/>
        </p:nvSpPr>
        <p:spPr>
          <a:xfrm>
            <a:off x="3023828" y="1631801"/>
            <a:ext cx="1368152" cy="12127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 –без войны</a:t>
            </a:r>
            <a:endParaRPr lang="ru-RU" dirty="0"/>
          </a:p>
        </p:txBody>
      </p:sp>
      <p:sp>
        <p:nvSpPr>
          <p:cNvPr id="12" name="Выноска-облако 11"/>
          <p:cNvSpPr/>
          <p:nvPr/>
        </p:nvSpPr>
        <p:spPr>
          <a:xfrm>
            <a:off x="5066239" y="2420888"/>
            <a:ext cx="2016224" cy="129614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 –всё вокруг нас</a:t>
            </a:r>
            <a:endParaRPr lang="ru-RU" dirty="0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6516216" y="116632"/>
            <a:ext cx="2340260" cy="1656184"/>
          </a:xfrm>
          <a:prstGeom prst="horizontalScroll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 такое Мир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476672"/>
            <a:ext cx="208823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Мир – как отсутствие войны- период развития государства, обозначенный отсутствием открытого военного противостояния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021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44008" y="1412776"/>
            <a:ext cx="39319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60032" y="620651"/>
            <a:ext cx="3931920" cy="79216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11560" y="620688"/>
            <a:ext cx="3931920" cy="4248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Мир – понятие разностороннее, да и само слово мир –имеет 2 значения .1 это там где мы живём там где происходят эти жуткие вещи и воровство и хамство.А есть мир- это то когда все дружат когда время мирное и спокойное.</a:t>
            </a:r>
            <a:r>
              <a:rPr lang="ru-RU" dirty="0" smtClean="0"/>
              <a:t> 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71692">
            <a:off x="4817944" y="1854618"/>
            <a:ext cx="3290266" cy="2467700"/>
          </a:xfrm>
        </p:spPr>
      </p:pic>
      <p:sp>
        <p:nvSpPr>
          <p:cNvPr id="9" name="Горизонтальный свиток 8"/>
          <p:cNvSpPr/>
          <p:nvPr/>
        </p:nvSpPr>
        <p:spPr>
          <a:xfrm>
            <a:off x="4652706" y="332656"/>
            <a:ext cx="4095757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  такое Мир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5429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136904" cy="30677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Что такое мир ? Это вселенная которая окружает нас с красивыми ,редкими существами а так же  людьми. </a:t>
            </a:r>
            <a:br>
              <a:rPr lang="ru-RU" sz="2000" dirty="0" smtClean="0"/>
            </a:br>
            <a:r>
              <a:rPr lang="ru-RU" sz="2000" dirty="0" smtClean="0"/>
              <a:t>Мир –это наше богатство.</a:t>
            </a:r>
            <a:br>
              <a:rPr lang="ru-RU" sz="2000" dirty="0" smtClean="0"/>
            </a:br>
            <a:r>
              <a:rPr lang="ru-RU" sz="2000" dirty="0" smtClean="0"/>
              <a:t>Мир – это то что мы видим 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737828"/>
            <a:ext cx="3048000" cy="2286000"/>
          </a:xfrm>
        </p:spPr>
      </p:pic>
      <p:sp>
        <p:nvSpPr>
          <p:cNvPr id="6" name="Круглая лента лицом вниз 5"/>
          <p:cNvSpPr/>
          <p:nvPr/>
        </p:nvSpPr>
        <p:spPr>
          <a:xfrm>
            <a:off x="539552" y="1340768"/>
            <a:ext cx="2088232" cy="108012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лая лента лицом вниз 8"/>
          <p:cNvSpPr/>
          <p:nvPr/>
        </p:nvSpPr>
        <p:spPr>
          <a:xfrm>
            <a:off x="6299923" y="1340768"/>
            <a:ext cx="2232248" cy="108012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8415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 smtClean="0"/>
              <a:t>Раскрывай мир как книгу в нём</a:t>
            </a:r>
            <a:br>
              <a:rPr lang="ru-RU" dirty="0" smtClean="0"/>
            </a:br>
            <a:r>
              <a:rPr lang="ru-RU" dirty="0" smtClean="0"/>
              <a:t>еще многа тайн.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8347" y="764704"/>
            <a:ext cx="5401985" cy="3240359"/>
          </a:xfrm>
        </p:spPr>
      </p:pic>
      <p:sp>
        <p:nvSpPr>
          <p:cNvPr id="5" name="Пятно 1 4"/>
          <p:cNvSpPr/>
          <p:nvPr/>
        </p:nvSpPr>
        <p:spPr>
          <a:xfrm>
            <a:off x="1547664" y="908720"/>
            <a:ext cx="792088" cy="93610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>
            <a:off x="1481641" y="1385068"/>
            <a:ext cx="1440160" cy="11521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1965940" y="476672"/>
            <a:ext cx="1584176" cy="12241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3995936" y="590604"/>
            <a:ext cx="792088" cy="7920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1 10"/>
          <p:cNvSpPr/>
          <p:nvPr/>
        </p:nvSpPr>
        <p:spPr>
          <a:xfrm flipV="1">
            <a:off x="7105026" y="1399563"/>
            <a:ext cx="833175" cy="7920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ятно 1 11"/>
          <p:cNvSpPr/>
          <p:nvPr/>
        </p:nvSpPr>
        <p:spPr>
          <a:xfrm>
            <a:off x="2195736" y="476672"/>
            <a:ext cx="648072" cy="43204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3421694" y="620688"/>
            <a:ext cx="648072" cy="5760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3995936" y="620688"/>
            <a:ext cx="1152128" cy="7560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084945" y="620688"/>
            <a:ext cx="504056" cy="3780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но 1 15"/>
          <p:cNvSpPr/>
          <p:nvPr/>
        </p:nvSpPr>
        <p:spPr>
          <a:xfrm>
            <a:off x="5004048" y="476672"/>
            <a:ext cx="432048" cy="43204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1 16"/>
          <p:cNvSpPr/>
          <p:nvPr/>
        </p:nvSpPr>
        <p:spPr>
          <a:xfrm>
            <a:off x="2843808" y="620688"/>
            <a:ext cx="577886" cy="28803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6956569" y="682110"/>
            <a:ext cx="504056" cy="3780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7102801" y="1016732"/>
            <a:ext cx="864096" cy="93610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7055221" y="692696"/>
            <a:ext cx="648072" cy="8640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ятно 1 20"/>
          <p:cNvSpPr/>
          <p:nvPr/>
        </p:nvSpPr>
        <p:spPr>
          <a:xfrm>
            <a:off x="7136589" y="521677"/>
            <a:ext cx="648072" cy="5760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но 1 21"/>
          <p:cNvSpPr/>
          <p:nvPr/>
        </p:nvSpPr>
        <p:spPr>
          <a:xfrm>
            <a:off x="6824130" y="1268760"/>
            <a:ext cx="1296144" cy="136815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но 1 22"/>
          <p:cNvSpPr/>
          <p:nvPr/>
        </p:nvSpPr>
        <p:spPr>
          <a:xfrm>
            <a:off x="5081446" y="386662"/>
            <a:ext cx="1620180" cy="12241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7236296" y="692696"/>
            <a:ext cx="45719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ятно 1 26"/>
          <p:cNvSpPr/>
          <p:nvPr/>
        </p:nvSpPr>
        <p:spPr>
          <a:xfrm>
            <a:off x="6709384" y="809709"/>
            <a:ext cx="1531273" cy="10081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ятно 1 27"/>
          <p:cNvSpPr/>
          <p:nvPr/>
        </p:nvSpPr>
        <p:spPr>
          <a:xfrm>
            <a:off x="6336973" y="692696"/>
            <a:ext cx="799616" cy="5760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23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6PQ52NDQUCDJ-627-109</_dlc_DocId>
    <_dlc_DocIdUrl xmlns="4c48e722-e5ee-4bb4-abb8-2d4075f5b3da">
      <Url>http://www.eduportal44.ru/Manturovo/Mant_Sch_2/_layouts/15/DocIdRedir.aspx?ID=6PQ52NDQUCDJ-627-109</Url>
      <Description>6PQ52NDQUCDJ-627-109</Description>
    </_dlc_DocIdUrl>
  </documentManagement>
</p:properties>
</file>

<file path=customXml/itemProps1.xml><?xml version="1.0" encoding="utf-8"?>
<ds:datastoreItem xmlns:ds="http://schemas.openxmlformats.org/officeDocument/2006/customXml" ds:itemID="{68F38C5F-C8CB-4192-947B-137380F22343}"/>
</file>

<file path=customXml/itemProps2.xml><?xml version="1.0" encoding="utf-8"?>
<ds:datastoreItem xmlns:ds="http://schemas.openxmlformats.org/officeDocument/2006/customXml" ds:itemID="{BB41843B-C6B0-4978-8F23-55A560B81361}"/>
</file>

<file path=customXml/itemProps3.xml><?xml version="1.0" encoding="utf-8"?>
<ds:datastoreItem xmlns:ds="http://schemas.openxmlformats.org/officeDocument/2006/customXml" ds:itemID="{26849C1D-7C60-4292-B38C-B06888E68187}"/>
</file>

<file path=customXml/itemProps4.xml><?xml version="1.0" encoding="utf-8"?>
<ds:datastoreItem xmlns:ds="http://schemas.openxmlformats.org/officeDocument/2006/customXml" ds:itemID="{7A3876E7-10A4-4688-8F5D-82DD0D40AC9A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263</TotalTime>
  <Words>144</Words>
  <Application>Microsoft Office PowerPoint</Application>
  <PresentationFormat>Экран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Специальное оформление</vt:lpstr>
      <vt:lpstr>Аспект</vt:lpstr>
      <vt:lpstr>Как прекрасен этот мир  </vt:lpstr>
      <vt:lpstr>Слайд 2</vt:lpstr>
      <vt:lpstr>Слайд 3</vt:lpstr>
      <vt:lpstr>Что такое мир ? Это вселенная которая окружает нас с красивыми ,редкими существами а так же  людьми.  Мир –это наше богатство. Мир – это то что мы видим .  </vt:lpstr>
      <vt:lpstr>Раскрывай мир как книгу в нём еще многа тайн.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прекрасен этот мир</dc:title>
  <dc:creator>Admin</dc:creator>
  <cp:lastModifiedBy>ЗВР</cp:lastModifiedBy>
  <cp:revision>25</cp:revision>
  <dcterms:created xsi:type="dcterms:W3CDTF">2014-09-13T09:50:10Z</dcterms:created>
  <dcterms:modified xsi:type="dcterms:W3CDTF">2014-10-20T10:08:21Z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d299df67-b6ae-42e5-b43b-e361805caf91</vt:lpwstr>
  </property>
</Properties>
</file>