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58" r:id="rId4"/>
    <p:sldId id="263" r:id="rId5"/>
    <p:sldId id="259" r:id="rId6"/>
    <p:sldId id="260" r:id="rId7"/>
    <p:sldId id="262" r:id="rId8"/>
    <p:sldId id="266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40E0-DE5E-4D28-B1C0-1DDE44E727B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2CD9-071B-4BA8-8FFC-510C50D7B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5271BA-CD7D-450F-9C45-052AE75B081C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6C08CE-95CF-4656-81CB-ABE7927A83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4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prez\k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Презентацию на тему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dirty="0" smtClean="0"/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прекрасен этот мир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</a:t>
            </a:r>
          </a:p>
          <a:p>
            <a:r>
              <a:rPr lang="ru-RU" dirty="0" smtClean="0"/>
              <a:t>ученик</a:t>
            </a:r>
            <a:endParaRPr lang="ru-RU" dirty="0" smtClean="0"/>
          </a:p>
          <a:p>
            <a:r>
              <a:rPr lang="ru-RU" dirty="0" smtClean="0"/>
              <a:t>5 класс</a:t>
            </a:r>
            <a:endParaRPr lang="ru-RU" dirty="0"/>
          </a:p>
        </p:txBody>
      </p:sp>
      <p:pic>
        <p:nvPicPr>
          <p:cNvPr id="5" name="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На этом я закончу ,надеюсь вам понравилось:)</a:t>
            </a:r>
            <a:endParaRPr lang="ru-RU" sz="4000" dirty="0"/>
          </a:p>
        </p:txBody>
      </p:sp>
      <p:pic>
        <p:nvPicPr>
          <p:cNvPr id="12" name="Содержимое 11" descr="disco_bay_qasigiannguit_greenlan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мир очень интересен</a:t>
            </a:r>
            <a:endParaRPr lang="ru-RU" dirty="0"/>
          </a:p>
        </p:txBody>
      </p:sp>
      <p:pic>
        <p:nvPicPr>
          <p:cNvPr id="4" name="Содержимое 3" descr="rukz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31151"/>
            <a:ext cx="6858048" cy="4926849"/>
          </a:xfrm>
        </p:spPr>
      </p:pic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4237864_0003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21429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Где-то горы…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a03d09cc94173c9f0ede9bdd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где-то равнины…</a:t>
            </a:r>
            <a:endParaRPr lang="ru-RU" sz="2800" dirty="0"/>
          </a:p>
        </p:txBody>
      </p:sp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4237946_0039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116" y="285728"/>
            <a:ext cx="294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Где-то жарко... </a:t>
            </a:r>
            <a:endParaRPr lang="ru-RU" sz="2800" dirty="0"/>
          </a:p>
        </p:txBody>
      </p:sp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tarctica_Pics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42860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где-то не очень…</a:t>
            </a:r>
            <a:endParaRPr lang="ru-RU" sz="2800" dirty="0"/>
          </a:p>
        </p:txBody>
      </p:sp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ры Baekdu, Кит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0970"/>
            <a:ext cx="9144000" cy="3916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 всегда у вас будет захватывать дух…</a:t>
            </a:r>
            <a:endParaRPr lang="ru-RU" sz="2800" dirty="0"/>
          </a:p>
        </p:txBody>
      </p:sp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1303051106221100616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1485"/>
            <a:ext cx="9144000" cy="5955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 открывающихся  видов!</a:t>
            </a:r>
            <a:endParaRPr lang="ru-RU" sz="2800" dirty="0"/>
          </a:p>
        </p:txBody>
      </p:sp>
    </p:spTree>
  </p:cSld>
  <p:clrMapOvr>
    <a:masterClrMapping/>
  </p:clrMapOvr>
  <p:transition spd="med" advTm="5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Это лишь малая долька всего великолепия мира, что есть на самом деле</a:t>
            </a:r>
            <a:endParaRPr lang="ru-RU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1196881ecaec3cf4044844264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286676" cy="4072190"/>
          </a:xfrm>
          <a:prstGeom prst="rect">
            <a:avLst/>
          </a:prstGeom>
        </p:spPr>
      </p:pic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6PQ52NDQUCDJ-627-108</_dlc_DocId>
    <_dlc_DocIdUrl xmlns="4c48e722-e5ee-4bb4-abb8-2d4075f5b3da">
      <Url>http://www.eduportal44.ru/Manturovo/Mant_Sch_2/_layouts/15/DocIdRedir.aspx?ID=6PQ52NDQUCDJ-627-108</Url>
      <Description>6PQ52NDQUCDJ-627-108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152B8F-AD0F-44F6-A76D-BB39CD4DD187}"/>
</file>

<file path=customXml/itemProps2.xml><?xml version="1.0" encoding="utf-8"?>
<ds:datastoreItem xmlns:ds="http://schemas.openxmlformats.org/officeDocument/2006/customXml" ds:itemID="{133AEA99-F9B1-496D-9549-0D29F6CD4875}"/>
</file>

<file path=customXml/itemProps3.xml><?xml version="1.0" encoding="utf-8"?>
<ds:datastoreItem xmlns:ds="http://schemas.openxmlformats.org/officeDocument/2006/customXml" ds:itemID="{994CA6D9-643E-417C-99A2-12069C7DAE80}"/>
</file>

<file path=customXml/itemProps4.xml><?xml version="1.0" encoding="utf-8"?>
<ds:datastoreItem xmlns:ds="http://schemas.openxmlformats.org/officeDocument/2006/customXml" ds:itemID="{2CF947DA-71B2-4DEA-81C7-F4F3F4E4FA5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61</Words>
  <Application>Microsoft Office PowerPoint</Application>
  <PresentationFormat>Экран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Презентацию на тему: «Как прекрасен этот мир»</vt:lpstr>
      <vt:lpstr>Наш мир очень интересен</vt:lpstr>
      <vt:lpstr>Слайд 3</vt:lpstr>
      <vt:lpstr>Слайд 4</vt:lpstr>
      <vt:lpstr>Слайд 5</vt:lpstr>
      <vt:lpstr>Слайд 6</vt:lpstr>
      <vt:lpstr>Слайд 7</vt:lpstr>
      <vt:lpstr>Слайд 8</vt:lpstr>
      <vt:lpstr>Это лишь малая долька всего великолепия мира, что есть на самом деле</vt:lpstr>
      <vt:lpstr>На этом я закончу ,надеюсь вам понравилось:)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ЗВР</cp:lastModifiedBy>
  <cp:revision>31</cp:revision>
  <dcterms:created xsi:type="dcterms:W3CDTF">2014-09-17T21:52:27Z</dcterms:created>
  <dcterms:modified xsi:type="dcterms:W3CDTF">2014-10-20T10:07:30Z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a508020b-aebc-4a67-87a8-2c97c32ea426</vt:lpwstr>
  </property>
</Properties>
</file>