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4" r:id="rId6"/>
    <p:sldId id="266" r:id="rId7"/>
    <p:sldId id="263" r:id="rId8"/>
    <p:sldId id="261" r:id="rId9"/>
    <p:sldId id="265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F600"/>
    <a:srgbClr val="0DFF0D"/>
    <a:srgbClr val="FFCE33"/>
    <a:srgbClr val="EEB5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CA23-CAB1-494E-BABB-79C1ECCAF00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AA0-2E3A-406F-937B-26102196D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928794" y="1214422"/>
            <a:ext cx="5486400" cy="5667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5400" dirty="0"/>
          </a:p>
        </p:txBody>
      </p:sp>
      <p:pic>
        <p:nvPicPr>
          <p:cNvPr id="11266" name="Picture 2" descr="http://salan.ucoz.ru/_ld/0/47____2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3" r="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57158" y="1928802"/>
            <a:ext cx="8429684" cy="124300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КАК ПРЕКРАСЕН ЭТОТ МИР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vvw.ru/uploads/posts/2010-01/1264539164_4_1600x12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5"/>
            <a:ext cx="9001188" cy="67151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rofismart.org/album/02/Zima_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71406" y="71415"/>
            <a:ext cx="9001188" cy="67151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apisarevskaya.rusedu.net/gallery/1415/f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2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5500726"/>
          </a:xfrm>
          <a:ln w="9525"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России нас манит любовью.</a:t>
            </a:r>
            <a:b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нас уводит в далекое детство,</a:t>
            </a:r>
            <a:b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можно воды родниковой напиться,</a:t>
            </a:r>
            <a:b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можно теплом материнским согреться.</a:t>
            </a:r>
            <a:b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голуби так же летают над крышей.</a:t>
            </a:r>
            <a:b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голос кукушки утрами все слышен.</a:t>
            </a:r>
            <a:b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мама нас ждет каждый день на пороге.</a:t>
            </a:r>
            <a:b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нас все уводят дороги, дороги.</a:t>
            </a:r>
            <a:endParaRPr lang="ru-RU" sz="3600" dirty="0">
              <a:solidFill>
                <a:srgbClr val="00F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00" y="2000240"/>
            <a:ext cx="5486400" cy="804862"/>
          </a:xfrm>
        </p:spPr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8" name="Picture 12" descr="http://gornnm.ucoz.ru/kartini/200941-1400x10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2428860" y="285728"/>
            <a:ext cx="6429420" cy="592935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Расслабься, жизнь идёт – всё будет  так, как надо.</a:t>
            </a:r>
          </a:p>
          <a:p>
            <a:r>
              <a:rPr lang="ru-RU" sz="2400" dirty="0" smtClean="0"/>
              <a:t>Ты сам себя вперёд безумно не гони,</a:t>
            </a:r>
          </a:p>
          <a:p>
            <a:r>
              <a:rPr lang="ru-RU" sz="2400" dirty="0" smtClean="0"/>
              <a:t>Тебе судьба твердить давно о том устала, </a:t>
            </a:r>
          </a:p>
          <a:p>
            <a:r>
              <a:rPr lang="ru-RU" sz="2400" dirty="0" smtClean="0"/>
              <a:t>Подкинула проблем тебя остановить. </a:t>
            </a:r>
          </a:p>
          <a:p>
            <a:r>
              <a:rPr lang="ru-RU" sz="2400" dirty="0" smtClean="0"/>
              <a:t>Взгляни вокруг себя: ты часть большого мира, </a:t>
            </a:r>
          </a:p>
          <a:p>
            <a:r>
              <a:rPr lang="ru-RU" sz="2400" dirty="0" smtClean="0"/>
              <a:t>Он создан для тебя, здесь всё вокруг твоё.</a:t>
            </a:r>
          </a:p>
          <a:p>
            <a:r>
              <a:rPr lang="ru-RU" sz="2400" dirty="0" smtClean="0"/>
              <a:t>Для счастья жизнь тебе природа подарила,</a:t>
            </a:r>
          </a:p>
          <a:p>
            <a:r>
              <a:rPr lang="ru-RU" sz="2400" dirty="0" smtClean="0"/>
              <a:t>А ты забыл в делах о ценности её.</a:t>
            </a:r>
          </a:p>
          <a:p>
            <a:r>
              <a:rPr lang="ru-RU" sz="2400" dirty="0" smtClean="0"/>
              <a:t>Ногами отпустись в цветочную поляну,</a:t>
            </a:r>
          </a:p>
          <a:p>
            <a:r>
              <a:rPr lang="ru-RU" sz="2400" dirty="0" smtClean="0"/>
              <a:t>А руки в небеса и крикни: «Я живу!</a:t>
            </a:r>
          </a:p>
          <a:p>
            <a:r>
              <a:rPr lang="ru-RU" sz="2400" dirty="0" smtClean="0"/>
              <a:t>Я чувствую</a:t>
            </a:r>
            <a:r>
              <a:rPr lang="ru-RU" sz="2400" smtClean="0"/>
              <a:t>, </a:t>
            </a:r>
            <a:r>
              <a:rPr lang="ru-RU" sz="2400" smtClean="0"/>
              <a:t>дышу</a:t>
            </a:r>
            <a:r>
              <a:rPr lang="ru-RU" sz="2400" smtClean="0"/>
              <a:t>, </a:t>
            </a:r>
            <a:r>
              <a:rPr lang="ru-RU" sz="2400" dirty="0" smtClean="0"/>
              <a:t>я жизнью наслаждаюсь!</a:t>
            </a:r>
          </a:p>
          <a:p>
            <a:r>
              <a:rPr lang="ru-RU" sz="2400" dirty="0" smtClean="0"/>
              <a:t>И нет проблем на свете, которых не решу!»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Татьяна </a:t>
            </a:r>
            <a:r>
              <a:rPr lang="ru-RU" dirty="0"/>
              <a:t>В</a:t>
            </a:r>
            <a:r>
              <a:rPr lang="ru-RU" dirty="0" smtClean="0"/>
              <a:t>аляева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otoprirodi.narod.ru/images/leto/leto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901" r="6901"/>
          <a:stretch>
            <a:fillRect/>
          </a:stretch>
        </p:blipFill>
        <p:spPr bwMode="auto">
          <a:xfrm>
            <a:off x="71406" y="71414"/>
            <a:ext cx="9001188" cy="67151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nastol.com.ua/images/201209/nastol.com.ua_328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330" r="7330"/>
          <a:stretch>
            <a:fillRect/>
          </a:stretch>
        </p:blipFill>
        <p:spPr bwMode="auto">
          <a:xfrm>
            <a:off x="71406" y="71414"/>
            <a:ext cx="9001188" cy="67151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nevseoboi.com.ua/uploads/posts/2011-03/1300665064_nature-31_nevseoboi.com.u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71406" y="71413"/>
            <a:ext cx="9001188" cy="67151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setwalls.ru/large/201304/115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71406" y="71414"/>
            <a:ext cx="9001188" cy="67151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romantic-online.com/uploads/users_images/1/170/48aecaf5a706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9001188" cy="67151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oformi.net/uploads/gallery/main/11/03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71406" y="71414"/>
            <a:ext cx="9001188" cy="67151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2.bp.blogspot.com/-ObK5FE41Em8/TdjyBBCBXYI/AAAAAAAAAH0/bnU6Z7TWwVw/s1600/nature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9001188" cy="67151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6PQ52NDQUCDJ-627-107</_dlc_DocId>
    <_dlc_DocIdUrl xmlns="4c48e722-e5ee-4bb4-abb8-2d4075f5b3da">
      <Url>http://www.eduportal44.ru/Manturovo/Mant_Sch_2/_layouts/15/DocIdRedir.aspx?ID=6PQ52NDQUCDJ-627-107</Url>
      <Description>6PQ52NDQUCDJ-627-107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C6D4DB-AE43-40EB-8799-9C251000A257}"/>
</file>

<file path=customXml/itemProps2.xml><?xml version="1.0" encoding="utf-8"?>
<ds:datastoreItem xmlns:ds="http://schemas.openxmlformats.org/officeDocument/2006/customXml" ds:itemID="{2D42CAC2-26C5-49F8-9887-031BF480DA61}"/>
</file>

<file path=customXml/itemProps3.xml><?xml version="1.0" encoding="utf-8"?>
<ds:datastoreItem xmlns:ds="http://schemas.openxmlformats.org/officeDocument/2006/customXml" ds:itemID="{7DB9D998-15D3-4707-97AD-303DE6B443D8}"/>
</file>

<file path=customXml/itemProps4.xml><?xml version="1.0" encoding="utf-8"?>
<ds:datastoreItem xmlns:ds="http://schemas.openxmlformats.org/officeDocument/2006/customXml" ds:itemID="{61EA8D02-6EED-4200-B67C-B973440CEF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117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Природа России нас манит любовью. Она нас уводит в далекое детство, Где можно воды родниковой напиться, Где можно теплом материнским согреться. Где голуби так же летают над крышей. И голос кукушки утрами все слышен. Где мама нас ждет каждый день на пороге. А нас все уводят дороги, дороги.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20</cp:revision>
  <dcterms:created xsi:type="dcterms:W3CDTF">2014-09-14T16:51:03Z</dcterms:created>
  <dcterms:modified xsi:type="dcterms:W3CDTF">2014-09-15T03:31:01Z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d563b217-374d-44b3-82cf-6d9e2f560a99</vt:lpwstr>
  </property>
</Properties>
</file>