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  <p:sldMasterId id="2147483667" r:id="rId5"/>
  </p:sldMasterIdLst>
  <p:notesMasterIdLst>
    <p:notesMasterId r:id="rId21"/>
  </p:notesMasterIdLst>
  <p:sldIdLst>
    <p:sldId id="256" r:id="rId6"/>
    <p:sldId id="362" r:id="rId7"/>
    <p:sldId id="366" r:id="rId8"/>
    <p:sldId id="360" r:id="rId9"/>
    <p:sldId id="361" r:id="rId10"/>
    <p:sldId id="371" r:id="rId11"/>
    <p:sldId id="368" r:id="rId12"/>
    <p:sldId id="372" r:id="rId13"/>
    <p:sldId id="373" r:id="rId14"/>
    <p:sldId id="374" r:id="rId15"/>
    <p:sldId id="304" r:id="rId16"/>
    <p:sldId id="370" r:id="rId17"/>
    <p:sldId id="375" r:id="rId18"/>
    <p:sldId id="376" r:id="rId19"/>
    <p:sldId id="378" r:id="rId2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99FF"/>
    <a:srgbClr val="7E4BD1"/>
    <a:srgbClr val="008000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37" autoAdjust="0"/>
  </p:normalViewPr>
  <p:slideViewPr>
    <p:cSldViewPr>
      <p:cViewPr>
        <p:scale>
          <a:sx n="75" d="100"/>
          <a:sy n="75" d="100"/>
        </p:scale>
        <p:origin x="-1236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1ECFB-7E3B-46B2-A844-DE55EDAE4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CDBD-8940-44C0-82E5-A36F277C5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6450" y="304800"/>
            <a:ext cx="1808163" cy="6149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276850" cy="6149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C8F12-9E7E-4DA6-8F8C-5DE412302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39263-572A-446F-986C-36195B3D3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238E1-F7B0-4278-AD2B-1C62A01B0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A90F-E043-4E9B-A3E0-0A06CFDF2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3541713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1313" y="1609725"/>
            <a:ext cx="3543300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75CD-71E1-4DE9-B350-5C45BEBFB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E9E7C-6CF4-49F0-9DE9-0674418E3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56CE-B81A-4A2B-B4C7-354319D09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1110C-2AF2-4328-BC7D-D4307AA4D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C1884-DF57-4ABA-98DB-38CD11CAD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2256B-F40C-40C5-8E0C-36BCFFC50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0B36-8718-4513-88B2-D4D73DF47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27869-3065-4C84-A082-070163D49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6450" y="304800"/>
            <a:ext cx="1808163" cy="6149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276850" cy="6149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FEE7-6149-4642-AE21-BC8102E43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989DA-2CC0-4C68-A3EF-7FF5B0C12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84EA1-8A0D-4B15-9AB6-93EEE71E7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C2C0B-2043-4794-BA6C-4D9CA72AF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3541713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1313" y="1609725"/>
            <a:ext cx="3543300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804F6-5878-4975-A1D7-E42E34141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F4AD5-F289-466D-840A-67040770E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3074A-204F-4C5D-94D0-7DD977D51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5A819-F460-4533-9C46-FCB9B242B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4A20-C7FD-4023-8C2A-E7C39381C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388B6-B86B-45C6-87B8-80B03E49C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30622-7CB6-4EC7-BC2C-8E6156B02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293B5-EBEB-4802-8B3A-B7E8CDF75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6450" y="304800"/>
            <a:ext cx="1808163" cy="6149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276850" cy="6149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72F8-18FB-45DE-9EBC-E03E496B53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00B36-A5A3-4D6E-9C99-A037DF3A2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29189-3868-4327-A519-F3B7B27C9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6A6C-6C44-4329-B41D-C7E83A895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3541713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1313" y="1609725"/>
            <a:ext cx="3543300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E648B-1CFD-4CA0-A3AB-5FC6D5F7C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3E487-0CE0-4FDC-9863-F8DB59146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60AA6-E40A-4C27-834B-7E92EE7A6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3541713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1313" y="1609725"/>
            <a:ext cx="3543300" cy="4845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3D0C4-3758-4C40-84DB-F73C4C376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E49B-AA0B-41D8-ACBC-FFD14B5C6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74E64-F588-46E4-B952-C88DA400F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19CBC-C470-4F32-81AD-6D2E6CFD1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EF60-C204-4427-B026-DD1976EC2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6450" y="304800"/>
            <a:ext cx="1808163" cy="6149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276850" cy="6149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5DAD5-EFEB-45DA-A229-8D41DD879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942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42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5B67-51B5-4585-9875-931F3467B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3AD8B-DB5E-4ED8-A287-88BF880AB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CC933-783D-43F0-8268-ABD40D572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9916-659C-4864-ADDD-7133E1B0E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C7F5-33CD-46DF-B755-E8A116702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4D81-2B48-4037-803F-B0A2FCE82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6E628-A561-4570-9757-6B661C66D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C6B05-1B7C-4F32-86BE-B6936E66F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6BF93-AEB7-4E16-81BD-6D887D641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CFD4D-1449-4752-9386-8CC9CB778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71178-0D5C-48C3-8707-506288339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7718-A39E-4283-8BD7-6954F38E5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A8015-D6B7-4991-8338-6DF774F24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AD31A-1155-4CEF-BBC0-353AB9E2E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FB30B-407E-4AE4-A1FE-8955E5CBB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20DED-101A-475D-BB81-FFA93ED23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8150225" y="-6350"/>
            <a:ext cx="998538" cy="6869113"/>
            <a:chOff x="5134" y="-4"/>
            <a:chExt cx="629" cy="432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34" y="-4"/>
              <a:ext cx="630" cy="4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5136" y="0"/>
              <a:ext cx="624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237413" cy="11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9725"/>
            <a:ext cx="7237413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246563" y="6418263"/>
            <a:ext cx="2001837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57200" y="6419850"/>
            <a:ext cx="36576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251575" y="6556375"/>
            <a:ext cx="587375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rgbClr val="B13F9A"/>
                </a:solidFill>
              </a:defRPr>
            </a:lvl1pPr>
          </a:lstStyle>
          <a:p>
            <a:pPr>
              <a:defRPr/>
            </a:pPr>
            <a:fld id="{803A5F5C-C301-46CB-833C-45915FA63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6C6C6C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6C6C6C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8150225" y="-6350"/>
            <a:ext cx="998538" cy="6869113"/>
            <a:chOff x="5134" y="-4"/>
            <a:chExt cx="629" cy="4327"/>
          </a:xfrm>
        </p:grpSpPr>
        <p:pic>
          <p:nvPicPr>
            <p:cNvPr id="2056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34" y="-4"/>
              <a:ext cx="630" cy="4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75" name="Text Box 3"/>
            <p:cNvSpPr txBox="1">
              <a:spLocks noChangeArrowheads="1"/>
            </p:cNvSpPr>
            <p:nvPr/>
          </p:nvSpPr>
          <p:spPr bwMode="auto">
            <a:xfrm>
              <a:off x="5136" y="0"/>
              <a:ext cx="624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237413" cy="11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9725"/>
            <a:ext cx="7237413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724400" y="6416675"/>
            <a:ext cx="2001838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735138" y="6418263"/>
            <a:ext cx="289560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734175" y="6554788"/>
            <a:ext cx="585788" cy="227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B13F9A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7ED2160-4D78-4EE7-9B6A-F948144AD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6C6C6C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6C6C6C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 rot="21240000">
            <a:off x="596900" y="1006475"/>
            <a:ext cx="4319588" cy="4311650"/>
          </a:xfrm>
          <a:prstGeom prst="rect">
            <a:avLst/>
          </a:prstGeom>
          <a:solidFill>
            <a:srgbClr val="FAFAFA"/>
          </a:solidFill>
          <a:ln w="1440">
            <a:solidFill>
              <a:srgbClr val="EAEAEA"/>
            </a:solidFill>
            <a:miter lim="800000"/>
            <a:headEnd/>
            <a:tailEnd/>
          </a:ln>
          <a:effectLst>
            <a:outerShdw dist="1260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440">
            <a:solidFill>
              <a:srgbClr val="EAEAEA"/>
            </a:solidFill>
            <a:miter lim="800000"/>
            <a:headEnd/>
            <a:tailEnd/>
          </a:ln>
          <a:effectLst>
            <a:outerShdw dist="1260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237413" cy="11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9725"/>
            <a:ext cx="7237413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246563" y="6418263"/>
            <a:ext cx="2001837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57200" y="6419850"/>
            <a:ext cx="36576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251575" y="6556375"/>
            <a:ext cx="587375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4E7ED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D9C2624-DDB7-48A4-9449-974E14ACA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FFFFFF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8150225" y="-6350"/>
            <a:ext cx="998538" cy="6869113"/>
            <a:chOff x="5134" y="-4"/>
            <a:chExt cx="629" cy="4327"/>
          </a:xfrm>
        </p:grpSpPr>
        <p:pic>
          <p:nvPicPr>
            <p:cNvPr id="4104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34" y="-4"/>
              <a:ext cx="630" cy="4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136" y="0"/>
              <a:ext cx="624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237413" cy="11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9725"/>
            <a:ext cx="7237413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243388" y="6418263"/>
            <a:ext cx="2001837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7200" y="6418263"/>
            <a:ext cx="365760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254750" y="6551613"/>
            <a:ext cx="585788" cy="227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B13F9A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AD9097B-A712-4582-B0E1-D3C73A9AA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6C6C6C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6C6C6C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31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19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0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2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51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32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32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932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2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32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2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755DFC1-4DEF-4C32-9694-30D8FD578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908720"/>
            <a:ext cx="82621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Т</a:t>
            </a:r>
            <a:r>
              <a:rPr lang="ru-RU" sz="54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имуровский отряд</a:t>
            </a:r>
            <a:endParaRPr lang="ru-RU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/>
            </a:endParaRPr>
          </a:p>
          <a:p>
            <a:pPr algn="ctr">
              <a:defRPr/>
            </a:pPr>
            <a:r>
              <a:rPr lang="ru-RU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МБОУ  СОШ №</a:t>
            </a:r>
            <a:r>
              <a:rPr lang="ru-RU" sz="54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2 г. </a:t>
            </a:r>
            <a:r>
              <a:rPr lang="ru-RU" sz="5400" b="1" kern="1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Мантурово</a:t>
            </a:r>
            <a:endParaRPr lang="ru-RU" sz="5400" b="1" kern="1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/>
            </a:endParaRPr>
          </a:p>
          <a:p>
            <a:pPr algn="ctr">
              <a:defRPr/>
            </a:pPr>
            <a:r>
              <a:rPr lang="ru-RU" sz="5400" b="1" kern="1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</a:rPr>
              <a:t> «Всегда готовы !»</a:t>
            </a:r>
            <a:endParaRPr lang="ru-RU" sz="5400" b="1" kern="1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/>
            </a:endParaRPr>
          </a:p>
          <a:p>
            <a:pPr algn="ctr">
              <a:defRPr/>
            </a:pP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640" y="4149080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Тимуровцы! Почему мы так называемся?</a:t>
            </a:r>
          </a:p>
          <a:p>
            <a:pPr lvl="0" algn="ctr" eaLnBrk="0" hangingPunct="0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Потому что делами и дружбой славимся,</a:t>
            </a:r>
          </a:p>
          <a:p>
            <a:pPr lvl="0" algn="ctr" eaLnBrk="0" hangingPunct="0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Оттого у нас все и ладится!</a:t>
            </a:r>
          </a:p>
          <a:p>
            <a:pPr lvl="0" algn="ctr" eaLnBrk="0" hangingPunct="0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Творить добро и приносить удачу –</a:t>
            </a: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наша главная задача!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C:\Users\Ирина\Desktop\тим\20210421_134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936437" cy="2952328"/>
          </a:xfrm>
          <a:prstGeom prst="rect">
            <a:avLst/>
          </a:prstGeom>
          <a:noFill/>
        </p:spPr>
      </p:pic>
      <p:pic>
        <p:nvPicPr>
          <p:cNvPr id="142340" name="Picture 4" descr="C:\Users\Ирина\Desktop\тим\20210421_134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3744416" cy="2808312"/>
          </a:xfrm>
          <a:prstGeom prst="rect">
            <a:avLst/>
          </a:prstGeom>
          <a:noFill/>
        </p:spPr>
      </p:pic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251520" y="4293096"/>
            <a:ext cx="3563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Соберем макулатуру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даже  книжки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«вылечим»!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 тимуровском зачете непременно победим!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62880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 больница»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Ирина\Desktop\тим\IMG_9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2" y="260647"/>
            <a:ext cx="4752530" cy="3168353"/>
          </a:xfrm>
          <a:prstGeom prst="rect">
            <a:avLst/>
          </a:prstGeom>
          <a:noFill/>
        </p:spPr>
      </p:pic>
      <p:pic>
        <p:nvPicPr>
          <p:cNvPr id="16389" name="Picture 5" descr="C:\Users\Ирина\Desktop\тим\IMG_9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5"/>
            <a:ext cx="4464496" cy="2976331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076056" y="4293096"/>
            <a:ext cx="3779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Замечательные люди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школу посещают,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тимуровцы в работе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музею помогают!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052736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Комната Боевой славы. Экскурсии проводим</a:t>
            </a:r>
          </a:p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 не только для учащихся, но и  гостей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Ирина\Desktop\тим\IMG_9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08512" cy="3072342"/>
          </a:xfrm>
          <a:prstGeom prst="rect">
            <a:avLst/>
          </a:prstGeom>
          <a:noFill/>
        </p:spPr>
      </p:pic>
      <p:pic>
        <p:nvPicPr>
          <p:cNvPr id="17412" name="Picture 4" descr="C:\Users\Ирина\Desktop\тим\IMG_9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008"/>
            <a:ext cx="4644516" cy="30963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422108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Нашим сердцем горячим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Научились мы мир любить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И, наверное, иначе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Тимуровцы не могут жить!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98072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«Встреча поколений» :</a:t>
            </a:r>
          </a:p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  у нас в гостях члены Совета ветеранов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Ирина\Desktop\тим\KgYuR2qFl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42" y="332656"/>
            <a:ext cx="4028252" cy="3024336"/>
          </a:xfrm>
          <a:prstGeom prst="rect">
            <a:avLst/>
          </a:prstGeom>
          <a:noFill/>
        </p:spPr>
      </p:pic>
      <p:pic>
        <p:nvPicPr>
          <p:cNvPr id="143364" name="Picture 4" descr="https://sun9-52.userapi.com/impg/FBM_WWr6jFiKDB_EZBaMb7dNz8tKEVNbUSNnJw/vNxMfMpswP4.jpg?size=1280x961&amp;quality=96&amp;sign=e409deeb3e131a55e92e4d7c8dfb79d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4248472" cy="3189673"/>
          </a:xfrm>
          <a:prstGeom prst="rect">
            <a:avLst/>
          </a:prstGeom>
          <a:noFill/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644008" y="1052736"/>
            <a:ext cx="37444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Тем, кто спас страну,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тем, кто погиб в боях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жизнь мою и твою поклонимся низко, друзья!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293096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Митинг у памятника воинам-землякам, погибшим в годы Великой Отечественной войны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Users\ЗВР\фото 22-23\фронтовая открытка\S_s4HK6-YBg.jpg"/>
          <p:cNvPicPr>
            <a:picLocks noChangeAspect="1" noChangeArrowheads="1"/>
          </p:cNvPicPr>
          <p:nvPr/>
        </p:nvPicPr>
        <p:blipFill>
          <a:blip r:embed="rId2" cstate="print"/>
          <a:srcRect r="6250"/>
          <a:stretch>
            <a:fillRect/>
          </a:stretch>
        </p:blipFill>
        <p:spPr bwMode="auto">
          <a:xfrm>
            <a:off x="179512" y="332656"/>
            <a:ext cx="3240360" cy="1944216"/>
          </a:xfrm>
          <a:prstGeom prst="rect">
            <a:avLst/>
          </a:prstGeom>
          <a:noFill/>
        </p:spPr>
      </p:pic>
      <p:pic>
        <p:nvPicPr>
          <p:cNvPr id="145411" name="Picture 3" descr="C:\Users\ЗВР\фото 22-23\фронтовая открытка\S6gQAsYC9q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3456384" cy="1944216"/>
          </a:xfrm>
          <a:prstGeom prst="rect">
            <a:avLst/>
          </a:prstGeom>
          <a:noFill/>
        </p:spPr>
      </p:pic>
      <p:pic>
        <p:nvPicPr>
          <p:cNvPr id="145412" name="Picture 4" descr="C:\Users\ЗВР\фото 22-23\фронтовая открытка\20221205_125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644008" y="476672"/>
            <a:ext cx="4032448" cy="3024336"/>
          </a:xfrm>
          <a:prstGeom prst="rect">
            <a:avLst/>
          </a:prstGeom>
          <a:noFill/>
        </p:spPr>
      </p:pic>
      <p:pic>
        <p:nvPicPr>
          <p:cNvPr id="145413" name="Picture 5" descr="C:\Users\ЗВР\фото 22-23\фронтовая открытка\wW2UkFbczz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653136"/>
            <a:ext cx="3359696" cy="1889829"/>
          </a:xfrm>
          <a:prstGeom prst="rect">
            <a:avLst/>
          </a:prstGeom>
          <a:noFill/>
        </p:spPr>
      </p:pic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4644008" y="3933056"/>
            <a:ext cx="41764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олодым солдатам тоже поддержка в армии нужна.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открытки им отправим.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спит солдат – крепка страна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Times New Roman" pitchFamily="18" charset="0"/>
                <a:cs typeface="Times New Roman" pitchFamily="18" charset="0"/>
              </a:rPr>
              <a:t>Акции «Письмо солдату»,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FF99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99FF"/>
                </a:solidFill>
                <a:effectLst/>
                <a:latin typeface="Times New Roman" pitchFamily="18" charset="0"/>
                <a:cs typeface="Times New Roman" pitchFamily="18" charset="0"/>
              </a:rPr>
              <a:t>«Фронтовая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FF99FF"/>
                </a:solidFill>
                <a:effectLst/>
                <a:latin typeface="Times New Roman" pitchFamily="18" charset="0"/>
                <a:cs typeface="Times New Roman" pitchFamily="18" charset="0"/>
              </a:rPr>
              <a:t> открытка»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99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ChangeArrowheads="1"/>
          </p:cNvSpPr>
          <p:nvPr/>
        </p:nvSpPr>
        <p:spPr bwMode="auto">
          <a:xfrm>
            <a:off x="1043608" y="764704"/>
            <a:ext cx="71287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много дел полезных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смогли мы показать,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о них тут кратко все же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сумели рассказать!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ЗВР\фото 21-22\фото для юбилея\олнгщн8щ.jpg"/>
          <p:cNvPicPr>
            <a:picLocks noChangeAspect="1" noChangeArrowheads="1"/>
          </p:cNvPicPr>
          <p:nvPr/>
        </p:nvPicPr>
        <p:blipFill>
          <a:blip r:embed="rId2" cstate="print"/>
          <a:srcRect t="14545"/>
          <a:stretch>
            <a:fillRect/>
          </a:stretch>
        </p:blipFill>
        <p:spPr bwMode="auto">
          <a:xfrm>
            <a:off x="2195736" y="3356992"/>
            <a:ext cx="491491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Ирина\Desktop\тим\kVK9irjrY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3840426" cy="2880320"/>
          </a:xfrm>
          <a:prstGeom prst="rect">
            <a:avLst/>
          </a:prstGeom>
          <a:noFill/>
        </p:spPr>
      </p:pic>
      <p:pic>
        <p:nvPicPr>
          <p:cNvPr id="15366" name="Picture 6" descr="C:\Users\Ирина\Desktop\тим\bNpXK565ayo.jpg"/>
          <p:cNvPicPr>
            <a:picLocks noChangeAspect="1" noChangeArrowheads="1"/>
          </p:cNvPicPr>
          <p:nvPr/>
        </p:nvPicPr>
        <p:blipFill>
          <a:blip r:embed="rId4" cstate="print"/>
          <a:srcRect l="7778" t="7778" r="9261" b="8613"/>
          <a:stretch>
            <a:fillRect/>
          </a:stretch>
        </p:blipFill>
        <p:spPr bwMode="auto">
          <a:xfrm>
            <a:off x="179512" y="3645024"/>
            <a:ext cx="2036319" cy="2736304"/>
          </a:xfrm>
          <a:prstGeom prst="rect">
            <a:avLst/>
          </a:prstGeom>
          <a:noFill/>
        </p:spPr>
      </p:pic>
      <p:pic>
        <p:nvPicPr>
          <p:cNvPr id="15367" name="Picture 7" descr="C:\Users\Ирина\Desktop\тим\RKqrOZxjc4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620688"/>
            <a:ext cx="4224469" cy="3168352"/>
          </a:xfrm>
          <a:prstGeom prst="rect">
            <a:avLst/>
          </a:prstGeom>
          <a:noFill/>
        </p:spPr>
      </p:pic>
      <p:pic>
        <p:nvPicPr>
          <p:cNvPr id="15368" name="Picture 8" descr="C:\Users\Ирина\Desktop\тим\S_bYDhNdiHY.jpg"/>
          <p:cNvPicPr>
            <a:picLocks noChangeAspect="1" noChangeArrowheads="1"/>
          </p:cNvPicPr>
          <p:nvPr/>
        </p:nvPicPr>
        <p:blipFill>
          <a:blip r:embed="rId6" cstate="print"/>
          <a:srcRect t="13158"/>
          <a:stretch>
            <a:fillRect/>
          </a:stretch>
        </p:blipFill>
        <p:spPr bwMode="auto">
          <a:xfrm>
            <a:off x="6444208" y="4077072"/>
            <a:ext cx="2487549" cy="21602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39752" y="4293096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Тимуровцы - это о людях забота,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Тимуровцы - это большая работа.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Людям пожилым поможем,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Всё для них мы сделать можем.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Ирина\Desktop\тим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840426" cy="2880320"/>
          </a:xfrm>
          <a:prstGeom prst="rect">
            <a:avLst/>
          </a:prstGeom>
          <a:noFill/>
        </p:spPr>
      </p:pic>
      <p:pic>
        <p:nvPicPr>
          <p:cNvPr id="8197" name="Picture 5" descr="C:\Users\Ирина\Desktop\тим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3816424" cy="2862318"/>
          </a:xfrm>
          <a:prstGeom prst="rect">
            <a:avLst/>
          </a:prstGeom>
          <a:noFill/>
        </p:spPr>
      </p:pic>
      <p:pic>
        <p:nvPicPr>
          <p:cNvPr id="8198" name="Picture 6" descr="C:\Users\Ирина\Desktop\тим\AAKsEdfBa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3709419" cy="2782064"/>
          </a:xfrm>
          <a:prstGeom prst="rect">
            <a:avLst/>
          </a:prstGeom>
          <a:noFill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499992" y="4941168"/>
            <a:ext cx="39604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Помним мы о ветеранах.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Согреваем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теплом.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всегда им помогаем,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убирать приходим дом.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69269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Адресная помощь ветеранам своего микрорайона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Ирина\Desktop\тим\20181210_145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912436" cy="2934327"/>
          </a:xfrm>
          <a:prstGeom prst="rect">
            <a:avLst/>
          </a:prstGeom>
          <a:noFill/>
        </p:spPr>
      </p:pic>
      <p:pic>
        <p:nvPicPr>
          <p:cNvPr id="9221" name="Picture 5" descr="C:\Users\Ирина\Desktop\тим\20181210_145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3816424" cy="2862318"/>
          </a:xfrm>
          <a:prstGeom prst="rect">
            <a:avLst/>
          </a:prstGeom>
          <a:noFill/>
        </p:spPr>
      </p:pic>
      <p:pic>
        <p:nvPicPr>
          <p:cNvPr id="9223" name="Picture 7" descr="C:\Users\Ирина\Desktop\тим\20181210_151817.jpg"/>
          <p:cNvPicPr>
            <a:picLocks noChangeAspect="1" noChangeArrowheads="1"/>
          </p:cNvPicPr>
          <p:nvPr/>
        </p:nvPicPr>
        <p:blipFill>
          <a:blip r:embed="rId5" cstate="print"/>
          <a:srcRect b="9392"/>
          <a:stretch>
            <a:fillRect/>
          </a:stretch>
        </p:blipFill>
        <p:spPr bwMode="auto">
          <a:xfrm>
            <a:off x="3851920" y="3861048"/>
            <a:ext cx="3816424" cy="25934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3528" y="4149080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Настрой у нас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серьёзный: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Приберём всё,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можно.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Поможем, так и знайте,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принимайте!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Ирина\Desktop\тим\20191002_162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24744"/>
            <a:ext cx="3264363" cy="2448272"/>
          </a:xfrm>
          <a:prstGeom prst="rect">
            <a:avLst/>
          </a:prstGeom>
          <a:noFill/>
        </p:spPr>
      </p:pic>
      <p:pic>
        <p:nvPicPr>
          <p:cNvPr id="12293" name="Picture 5" descr="C:\Users\Ирина\Desktop\тим\20191002_163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360373" cy="2520280"/>
          </a:xfrm>
          <a:prstGeom prst="rect">
            <a:avLst/>
          </a:prstGeom>
          <a:noFill/>
        </p:spPr>
      </p:pic>
      <p:pic>
        <p:nvPicPr>
          <p:cNvPr id="12296" name="Picture 8" descr="C:\Users\Ирина\Desktop\тим\IMG_6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2656"/>
            <a:ext cx="3312368" cy="2208245"/>
          </a:xfrm>
          <a:prstGeom prst="rect">
            <a:avLst/>
          </a:prstGeom>
          <a:noFill/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4788024" y="4526781"/>
            <a:ext cx="36724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Двор почистить, снег убрать – это тоже можем!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работаем на «пять»!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Школе мы поможем!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8" name="Picture 10" descr="C:\Users\Ирина\Desktop\тим\1qG0NZTBX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789040"/>
            <a:ext cx="3863340" cy="28975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688" y="332656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Мы осилим любые преграды,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buClrTx/>
              <a:buSzTx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Чтоб развеять беду поскорей,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buClrTx/>
              <a:buSzTx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И улыбка нам будет наградой,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buClrTx/>
              <a:buSzTx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Мир светлей от улыбок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C:\Users\Ирина\Desktop\тим\20181210_152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Users\Ирина\Desktop\тим\IMG_9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2808312" cy="1872208"/>
          </a:xfrm>
          <a:prstGeom prst="rect">
            <a:avLst/>
          </a:prstGeom>
          <a:noFill/>
        </p:spPr>
      </p:pic>
      <p:pic>
        <p:nvPicPr>
          <p:cNvPr id="14343" name="Picture 7" descr="C:\Users\Ирина\Desktop\тим\LE8N6dqFwyU.jpg"/>
          <p:cNvPicPr>
            <a:picLocks noChangeAspect="1" noChangeArrowheads="1"/>
          </p:cNvPicPr>
          <p:nvPr/>
        </p:nvPicPr>
        <p:blipFill>
          <a:blip r:embed="rId4" cstate="print"/>
          <a:srcRect t="13514"/>
          <a:stretch>
            <a:fillRect/>
          </a:stretch>
        </p:blipFill>
        <p:spPr bwMode="auto">
          <a:xfrm>
            <a:off x="6372201" y="3347910"/>
            <a:ext cx="2160240" cy="3321450"/>
          </a:xfrm>
          <a:prstGeom prst="rect">
            <a:avLst/>
          </a:prstGeom>
          <a:noFill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 l="22353" t="20925" r="10588" b="24669"/>
          <a:stretch>
            <a:fillRect/>
          </a:stretch>
        </p:blipFill>
        <p:spPr bwMode="auto">
          <a:xfrm>
            <a:off x="1115616" y="3140968"/>
            <a:ext cx="3240360" cy="147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23528" y="4941168"/>
            <a:ext cx="55446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Продукты, крупы и тушенку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несё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 в Благотворительный фонд.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Помочь всегда животным рады,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мы рядом с вами, «Верные сердца»!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C:\Users\ЗВР\фото 20-21\фото 9\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4664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ЗВР\фото 20-21\сад памяти 21\20210525_13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6512" y="980728"/>
            <a:ext cx="4032448" cy="3024336"/>
          </a:xfrm>
          <a:prstGeom prst="rect">
            <a:avLst/>
          </a:prstGeom>
          <a:noFill/>
        </p:spPr>
      </p:pic>
      <p:pic>
        <p:nvPicPr>
          <p:cNvPr id="140291" name="Picture 3" descr="C:\Users\ЗВР\фото 20-21\сад памяти 21\20210525_132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84134" y="4017066"/>
            <a:ext cx="2976331" cy="2232248"/>
          </a:xfrm>
          <a:prstGeom prst="rect">
            <a:avLst/>
          </a:prstGeom>
          <a:noFill/>
        </p:spPr>
      </p:pic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827584" y="5013176"/>
            <a:ext cx="46085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Приятно нам в краю зеленом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учиться, мыслить и мечтать,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Растить деревья возле школы, цветами клумбы украшать!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рина\Desktop\Y7TcTpiZEO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76672"/>
            <a:ext cx="3864429" cy="28983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C:\Users\Ирина\Desktop\тим\hOc_OkayAY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05064"/>
            <a:ext cx="3456384" cy="2592288"/>
          </a:xfrm>
          <a:prstGeom prst="rect">
            <a:avLst/>
          </a:prstGeom>
          <a:noFill/>
        </p:spPr>
      </p:pic>
      <p:pic>
        <p:nvPicPr>
          <p:cNvPr id="141316" name="Picture 4" descr="C:\Users\Ирина\Desktop\тим\tub3WqCiHG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48680"/>
            <a:ext cx="2448272" cy="2448272"/>
          </a:xfrm>
          <a:prstGeom prst="rect">
            <a:avLst/>
          </a:prstGeom>
          <a:noFill/>
        </p:spPr>
      </p:pic>
      <p:pic>
        <p:nvPicPr>
          <p:cNvPr id="141317" name="Picture 5" descr="C:\Users\Ирина\Desktop\тим\xrCUfNiR2K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3168352" cy="3168352"/>
          </a:xfrm>
          <a:prstGeom prst="rect">
            <a:avLst/>
          </a:prstGeom>
          <a:noFill/>
        </p:spPr>
      </p:pic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179512" y="4293096"/>
            <a:ext cx="36724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учителя грядет.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Знают все:  спешит опять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тимуровский отряд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Педагогов-ветеранов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праздником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поздравлять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148478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pPr algn="ctr"/>
            <a:r>
              <a:rPr lang="ru-RU" sz="2000" b="1" i="1" dirty="0" smtClean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 «Забота»</a:t>
            </a:r>
            <a:endParaRPr lang="ru-RU" sz="2000" b="1" i="1" dirty="0">
              <a:solidFill>
                <a:srgbClr val="FF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rebuchet MS"/>
        <a:ea typeface="Lucida Sans Unicode"/>
        <a:cs typeface="Lucida Sans Unicode"/>
      </a:majorFont>
      <a:minorFont>
        <a:latin typeface="Trebuchet MS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rebuchet MS"/>
        <a:ea typeface="Lucida Sans Unicode"/>
        <a:cs typeface="Lucida Sans Unicode"/>
      </a:majorFont>
      <a:minorFont>
        <a:latin typeface="Trebuchet MS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rebuchet MS"/>
        <a:ea typeface="Lucida Sans Unicode"/>
        <a:cs typeface="Lucida Sans Unicode"/>
      </a:majorFont>
      <a:minorFont>
        <a:latin typeface="Trebuchet MS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rebuchet MS"/>
        <a:ea typeface="Lucida Sans Unicode"/>
        <a:cs typeface="Lucida Sans Unicode"/>
      </a:majorFont>
      <a:minorFont>
        <a:latin typeface="Trebuchet MS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6PQ52NDQUCDJ-627-3391</_dlc_DocId>
    <_dlc_DocIdUrl xmlns="4c48e722-e5ee-4bb4-abb8-2d4075f5b3da">
      <Url>http://xn--44-6kcadhwnl3cfdx.xn--p1ai/Manturovo/Mant_Sch_2/_layouts/15/DocIdRedir.aspx?ID=6PQ52NDQUCDJ-627-3391</Url>
      <Description>6PQ52NDQUCDJ-627-3391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42F6C865849AC419E807672BFA5DDAE" ma:contentTypeVersion="0" ma:contentTypeDescription="Создание документа." ma:contentTypeScope="" ma:versionID="5f8fefc10e746bbda6a089372466b6cd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7CF7FD-24BC-47C0-AE6B-7ACE6A56EAE7}"/>
</file>

<file path=customXml/itemProps2.xml><?xml version="1.0" encoding="utf-8"?>
<ds:datastoreItem xmlns:ds="http://schemas.openxmlformats.org/officeDocument/2006/customXml" ds:itemID="{6C5E2FCA-2CBC-40CD-86B7-D27B9753BDD5}"/>
</file>

<file path=customXml/itemProps3.xml><?xml version="1.0" encoding="utf-8"?>
<ds:datastoreItem xmlns:ds="http://schemas.openxmlformats.org/officeDocument/2006/customXml" ds:itemID="{0733B584-72D8-430B-8596-57FDA5F32ED6}"/>
</file>

<file path=customXml/itemProps4.xml><?xml version="1.0" encoding="utf-8"?>
<ds:datastoreItem xmlns:ds="http://schemas.openxmlformats.org/officeDocument/2006/customXml" ds:itemID="{6838DAC4-FB0B-47F1-8D20-318672652725}"/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257</Words>
  <Application>Microsoft Office PowerPoint</Application>
  <PresentationFormat>Экран (4:3)</PresentationFormat>
  <Paragraphs>62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Лучи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Болгария</dc:title>
  <dc:creator>Пользователь</dc:creator>
  <cp:lastModifiedBy>Ирина</cp:lastModifiedBy>
  <cp:revision>101</cp:revision>
  <cp:lastPrinted>1601-01-01T00:00:00Z</cp:lastPrinted>
  <dcterms:created xsi:type="dcterms:W3CDTF">2010-04-27T04:50:51Z</dcterms:created>
  <dcterms:modified xsi:type="dcterms:W3CDTF">2023-01-17T06:52:04Z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0x010100A42F6C865849AC419E807672BFA5DDAE</vt:lpwstr>
  </property>
  <property fmtid="{D5CDD505-2E9C-101B-9397-08002B2CF9AE}" pid="3" name="_dlc_DocIdItemGuid">
    <vt:lpwstr>e946dc66-db9d-4166-a3d1-ee56c204f01b</vt:lpwstr>
  </property>
</Properties>
</file>