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CEB87-5779-453D-AD1D-84E7D7079B9C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925B6-3E9B-4EC3-AF0B-4C685845B83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Темперамент и профессия.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по выбору профессии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Поскольку потребность в общении у холериков  повышена, они часто выбирают профессии, связанные с общением - сфера обслуживания,</a:t>
            </a:r>
          </a:p>
          <a:p>
            <a:pPr algn="ctr"/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юриспруденция, политика, администрирование.  А это как раз те виды деятельности, которые требуют от человека умения эффективно общаться. Холерики могут достичь значительных успехов в работе, где ценят напор и безудержность. Холерику подойдет занятие, позволяющее использовать его неукротимую энергию, «охоту к перемене мест», инициативность и быстроту реакций.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25" y="3148806"/>
            <a:ext cx="2800474" cy="280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5626968" cy="5865515"/>
          </a:xfrm>
        </p:spPr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Холерики</a:t>
            </a: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добиваются больших успехов в тех профессиях, где требуется повышенная концентрация, внимание и энергичность. Они –  лидеры. Этот тип темперамента выделяется большой устойчивостью к стрессам. При необходимости они умеют быстро восстанавливать свои силы. Но жестоко заставлять холерика выполнять монотонную и однообразную работу. Хроническая усталость наступит не из-за объема работ, а из-за</a:t>
            </a:r>
            <a:r>
              <a:rPr lang="en-US" alt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постоян-ной</a:t>
            </a: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необходимости сдерживать свою кипучую энергию. </a:t>
            </a:r>
            <a:b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Рекомендуемые профессии:</a:t>
            </a: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телерепортер, товаровед, артист, дипломат, журналист, снабженец, предприниматель, хирург, летчик, диспетчер, водитель, тренер, менеджер, строитель, режиссер, повар, следователь, геолог, электрик и т.д.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Меланхолик              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28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Легкорасстраивающийся</a:t>
            </a:r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тревожный, склонный к рассуждениям, пессимистичный, сдержанный, необщительный, тихий. </a:t>
            </a:r>
            <a:b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Быстро устают при высоких нервных напряжениях.  Очень мягкие, доброжелательные, но довольно бесхарактерные люди. Ему трудно долго на чём-то сосредоточиться. </a:t>
            </a:r>
            <a:b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Меланхолик- человек глубокий, содержательный может быть хорошим тружеником, успешно  справляться с жизненными задачами.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xlarge_shutterstocksadf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60648"/>
            <a:ext cx="1979612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altLang="ru-RU" b="1" dirty="0" smtClean="0">
                <a:solidFill>
                  <a:srgbClr val="960000"/>
                </a:solidFill>
                <a:latin typeface="+mn-lt"/>
              </a:rPr>
              <a:t>Меланхоликам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не следует выбирать напряженную работу, с повышенной концентрацией внимания. </a:t>
            </a:r>
            <a:b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altLang="ru-RU" b="1" i="1" dirty="0" smtClean="0">
                <a:solidFill>
                  <a:srgbClr val="960000"/>
                </a:solidFill>
                <a:latin typeface="+mn-lt"/>
              </a:rPr>
              <a:t>Рекомендуемые профессии</a:t>
            </a:r>
            <a:r>
              <a:rPr lang="ru-RU" alt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: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педагог, деятель искусств, художник, швея-модельер, маляр, копировщик рисунков, композитор, писатель, ветеринарный врач, геолог,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токарь, 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агроном, зоотехник, специалист по машинописи, </a:t>
            </a:r>
            <a:r>
              <a:rPr lang="ru-RU" alt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автослесарь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 слесарь, радиомеханик и т.д.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840935"/>
            <a:ext cx="3912468" cy="282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Флегматик              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Пассивный, осмотрительный, </a:t>
            </a:r>
            <a:b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рассудительный, доброжелательный, миролюбивый, управляемый, </a:t>
            </a:r>
            <a:b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внушающий доверие, надёжный, ровный, спокойный. Сильная  уравновешенная нервная система. </a:t>
            </a:r>
            <a:b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Чувства постоянные, но не ярко выраженные. Обладает медлительностью и спокойствием в действиях, мимике и речи. Настойчивый и упорный «труженик жизни», рассчитав свои силы, доводит дело до конца. Экономит силы, попусту их не тратит.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big_sm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0"/>
            <a:ext cx="1979712" cy="1576686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5626968" cy="5793507"/>
          </a:xfrm>
        </p:spPr>
        <p:txBody>
          <a:bodyPr>
            <a:normAutofit/>
          </a:bodyPr>
          <a:lstStyle/>
          <a:p>
            <a:r>
              <a:rPr lang="ru-RU" alt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флегматиков,  </a:t>
            </a:r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первый взгляд,  отрицательная черта – медлительность – делает их очень сильными. Способность флегматиков неторопливо и без паники проанализировать положение незаменима в стрессовых ситуациях. </a:t>
            </a:r>
          </a:p>
          <a:p>
            <a:r>
              <a:rPr lang="ru-RU" alt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Рекомендуемые профессии: </a:t>
            </a:r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экономист, бухгалтер</a:t>
            </a:r>
            <a:r>
              <a:rPr lang="ru-RU" alt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механик, электрик, инженер, агроном, водитель, научные – ботаник, астроном, физик, математик.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429000"/>
            <a:ext cx="26765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Темперамент (от латинского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temperamentum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– надлежащее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соотношение частей), особенности психики, объясняющие образ действий человека в той или иной ситуации. Отражает динамическую, а не содержательную сторону психической деятельности. 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      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Выделяются две ведущие характеристики: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</a:p>
          <a:p>
            <a:pPr>
              <a:buSzPct val="65000"/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Активность, в которой человек взаимодействует с окружающим миром. Она проявляется в темпе, быстроте, интенсивности действий;</a:t>
            </a:r>
          </a:p>
          <a:p>
            <a:pPr>
              <a:buSzPct val="65000"/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Эмоциональность, которая выражается в чувствительности, импульсивности и впечатлительности.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       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 будущей профессии зависит от многих факторов: от интересов учащегося, способностей, </a:t>
            </a:r>
            <a:r>
              <a:rPr lang="ru-RU" alt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востребованности</a:t>
            </a: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профессии на рынке труда.</a:t>
            </a:r>
            <a:r>
              <a:rPr lang="en-US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самое главное – каждая профессия предъявляет свои требования к специалисту. Где-то есть спрос на </a:t>
            </a:r>
            <a:r>
              <a:rPr lang="ru-RU" alt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креативные</a:t>
            </a:r>
            <a:r>
              <a:rPr lang="ru-RU" alt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энергичные умы, другим же требуются  неторопливые, склонные к глубокому анализу сотрудники. </a:t>
            </a:r>
            <a:r>
              <a:rPr lang="ru-RU" altLang="ru-RU" sz="1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alt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темперамента значительно влияет на выбор будущей профессии.</a:t>
            </a:r>
          </a:p>
          <a:p>
            <a:endParaRPr lang="ru-RU" sz="20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230" y="2996952"/>
            <a:ext cx="360882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типы темперамен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9"/>
            <a:ext cx="8266865" cy="61926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типа темперамента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Проведем небольшой тест!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ntellekt-test-min-1024x597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411760" y="2685914"/>
            <a:ext cx="6275040" cy="365839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Сангвиник     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alt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Общительный, контактный, разговорчивый, отзывчивый, непринуждённый, жизнерадостный, беззаботный, инициативный. Гиганты нервной системы. Оптимисты. Меньше всех болеют, мало спят. Обладают огромной работоспособностью. Важно его заинтересовать - тогда он горы сдвинет. Быстро приспосабливается к новым условиям. Чувства легко возникают и сменяются, эмоциональные переживания, как правило, неглубоки. Мимика богатая, подвижная, выразительная.</a:t>
            </a:r>
          </a:p>
          <a:p>
            <a:endParaRPr lang="ru-RU" dirty="0"/>
          </a:p>
        </p:txBody>
      </p:sp>
      <p:pic>
        <p:nvPicPr>
          <p:cNvPr id="4" name="Picture 6" descr="7ff6cae363e6958bc1e1986c999afe5a_95e186b791634f952fa215ccaf9aba8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5" y="0"/>
            <a:ext cx="14763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по выбору профессии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457200" y="-1061737"/>
            <a:ext cx="8229600" cy="12612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ru-RU" altLang="ru-RU" sz="36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Сангвинический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темперамент не накладывает никаких ограничений на 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 профессии. Сангвинику будет сопутствовать успех в сфере организации и управления. Задатки сангвиника полезны всюду, где нужны мобильность, умение быстро 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переключаться на другие дела. Приспособительная гибкость сангвиника 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легко перенесет, например, частые разъезды, смену мест, людей.</a:t>
            </a:r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 smtClean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sz="1400" dirty="0"/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Сангвиник – прирожденный руководитель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alt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Рекомендуемые профессии: </a:t>
            </a:r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менеджер, учитель, врач, психолог, воспитатель, организатор, продавец, официант,                         инженер-технолог и т.д. </a:t>
            </a:r>
          </a:p>
          <a:p>
            <a:endParaRPr lang="ru-RU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453" y="2492896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Холерик                  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Активный, чувствительный, беспокойный, </a:t>
            </a:r>
          </a:p>
          <a:p>
            <a:pPr algn="ctr"/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агрессивный, возбудимый, изменчивый, непостоянный, импульсивный, </a:t>
            </a:r>
          </a:p>
          <a:p>
            <a:pPr algn="ctr"/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оптимистичный. Обладают наступательным характером, всегда идут навстречу трудностям. </a:t>
            </a:r>
          </a:p>
          <a:p>
            <a:pPr algn="ctr"/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Темперамент проявляется в     инициативности, энергичности, принципиальности. </a:t>
            </a:r>
          </a:p>
          <a:p>
            <a:pPr algn="ctr"/>
            <a:r>
              <a:rPr lang="ru-RU" alt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Любые переживания ведут к действию.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Слайд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0"/>
            <a:ext cx="2195512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528</Words>
  <Application>Microsoft Office PowerPoint</Application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Темперамент и профессия. </vt:lpstr>
      <vt:lpstr>Слайд 2</vt:lpstr>
      <vt:lpstr>Слайд 3</vt:lpstr>
      <vt:lpstr>Слайд 4</vt:lpstr>
      <vt:lpstr>Определение типа темперамента</vt:lpstr>
      <vt:lpstr>Сангвиник      </vt:lpstr>
      <vt:lpstr>Рекомендации по выбору профессии</vt:lpstr>
      <vt:lpstr>Сангвиник – прирожденный руководитель</vt:lpstr>
      <vt:lpstr>Холерик                   </vt:lpstr>
      <vt:lpstr>Рекомендации по выбору профессии</vt:lpstr>
      <vt:lpstr>Слайд 11</vt:lpstr>
      <vt:lpstr>Меланхолик               </vt:lpstr>
      <vt:lpstr>Слайд 13</vt:lpstr>
      <vt:lpstr>Флегматик              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Темперамент и профессия.</dc:title>
  <dc:creator>Школа</dc:creator>
  <cp:lastModifiedBy>Школа</cp:lastModifiedBy>
  <cp:revision>6</cp:revision>
  <dcterms:created xsi:type="dcterms:W3CDTF">2021-11-14T07:38:43Z</dcterms:created>
  <dcterms:modified xsi:type="dcterms:W3CDTF">2021-11-14T08:35:24Z</dcterms:modified>
</cp:coreProperties>
</file>