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Память о войне в фотографиях</a:t>
            </a:r>
            <a:endParaRPr lang="ru-RU" sz="4400" b="1" i="1" dirty="0">
              <a:ln w="381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Танк на учениях переходит окоп с солдатами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5819" y="1556792"/>
            <a:ext cx="4240966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Памятник играющим детям в Сталинграде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76705"/>
            <a:ext cx="7632848" cy="508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Рядовой кормит совёнка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2663" y="1776705"/>
            <a:ext cx="7106706" cy="508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Советский лётчик на истребителе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436222"/>
            <a:ext cx="4608512" cy="5421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Медик делает перевязку раненому солдату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45432"/>
            <a:ext cx="77905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Немецкий солдат сдаётся в плен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9611" y="1628800"/>
            <a:ext cx="7953155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Советский снайпер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0125" y="1628800"/>
            <a:ext cx="7352126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Советские лётчики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4673" y="1628800"/>
            <a:ext cx="7637578" cy="504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40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Морской пехотинец гладит своего смертельно раненого друга</a:t>
            </a:r>
            <a:r>
              <a:rPr lang="ru-RU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4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539099"/>
            <a:ext cx="4248472" cy="531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Встреча воинов-победителей на вокзале в Москве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4572" y="1700808"/>
            <a:ext cx="755673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Жители Москвы во время объявления о нападении Германии на Советский Союз. Июнь 1941 года</a:t>
            </a:r>
            <a:br>
              <a:rPr lang="ru-RU" sz="3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</a:br>
            <a:r>
              <a:rPr lang="ru-RU" sz="3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ru-RU" sz="3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</a:b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4012123" cy="501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Знамя Победы над немецким городом Берлином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1194" y="1700808"/>
            <a:ext cx="746349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Танки на параде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9050" y="1700808"/>
            <a:ext cx="718777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Празднование Победы 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9050" y="1376491"/>
            <a:ext cx="7739414" cy="524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Салют </a:t>
            </a:r>
            <a:r>
              <a:rPr lang="ru-RU" b="1" i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 в </a:t>
            </a: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честь Победы 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7424356" cy="524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9842" y="0"/>
            <a:ext cx="46643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39_1542883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8698823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Дорога жизни</a:t>
            </a:r>
            <a:endParaRPr lang="ru-RU" sz="6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Отправка советских солдат и командиров на фронт </a:t>
            </a:r>
            <a: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5932" y="1628800"/>
            <a:ext cx="3821730" cy="508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Немецкие солдаты сдаются в плен во время битвы за Москву 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7491986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Советские лётчики на отдыхе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645999"/>
            <a:ext cx="7708010" cy="519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Советский солдат обнимает семью после разлуки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8336" y="1505039"/>
            <a:ext cx="3153864" cy="533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4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>Экипаж советского бронеавтомобиля</a:t>
            </a: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  <a:t/>
            </a:r>
            <a:br>
              <a:rPr lang="ru-RU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</a:rPr>
            </a:br>
            <a:endParaRPr lang="ru-RU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entury" pitchFamily="18" charset="0"/>
            </a:endParaRPr>
          </a:p>
        </p:txBody>
      </p:sp>
      <p:pic>
        <p:nvPicPr>
          <p:cNvPr id="6" name="Содержимое 5" descr="15573106191633138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7474192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6PQ52NDQUCDJ-627-1623</_dlc_DocId>
    <_dlc_DocIdUrl xmlns="4c48e722-e5ee-4bb4-abb8-2d4075f5b3da">
      <Url>http://www.eduportal44.ru/Manturovo/Mant_Sch_2/_layouts/15/DocIdRedir.aspx?ID=6PQ52NDQUCDJ-627-1623</Url>
      <Description>6PQ52NDQUCDJ-627-1623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28D469-EF0C-47AD-B60C-D4930B9424B7}"/>
</file>

<file path=customXml/itemProps2.xml><?xml version="1.0" encoding="utf-8"?>
<ds:datastoreItem xmlns:ds="http://schemas.openxmlformats.org/officeDocument/2006/customXml" ds:itemID="{83B6AEBC-8ECD-4D52-9C1A-107BD452C7B8}"/>
</file>

<file path=customXml/itemProps3.xml><?xml version="1.0" encoding="utf-8"?>
<ds:datastoreItem xmlns:ds="http://schemas.openxmlformats.org/officeDocument/2006/customXml" ds:itemID="{28C5D1D9-9B3B-423A-BB55-647D0E3DBFAD}"/>
</file>

<file path=customXml/itemProps4.xml><?xml version="1.0" encoding="utf-8"?>
<ds:datastoreItem xmlns:ds="http://schemas.openxmlformats.org/officeDocument/2006/customXml" ds:itemID="{3F86C5D9-C322-4CFA-8AD9-08F4DEAD1A04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Жители Москвы во время объявления о нападении Германии на Советский Союз. Июнь 1941 года  </vt:lpstr>
      <vt:lpstr>Слайд 3</vt:lpstr>
      <vt:lpstr>Слайд 4</vt:lpstr>
      <vt:lpstr>Отправка советских солдат и командиров на фронт   </vt:lpstr>
      <vt:lpstr> Немецкие солдаты сдаются в плен во время битвы за Москву   </vt:lpstr>
      <vt:lpstr> Советские лётчики на отдыхе  </vt:lpstr>
      <vt:lpstr> Советский солдат обнимает семью после разлуки  </vt:lpstr>
      <vt:lpstr> Экипаж советского бронеавтомобиля  </vt:lpstr>
      <vt:lpstr> Танк на учениях переходит окоп с солдатами  </vt:lpstr>
      <vt:lpstr> Памятник играющим детям в Сталинграде  </vt:lpstr>
      <vt:lpstr> Рядовой кормит совёнка  </vt:lpstr>
      <vt:lpstr> Советский лётчик на истребителе  </vt:lpstr>
      <vt:lpstr> Медик делает перевязку раненому солдату  </vt:lpstr>
      <vt:lpstr> Немецкий солдат сдаётся в плен  </vt:lpstr>
      <vt:lpstr> Советский снайпер  </vt:lpstr>
      <vt:lpstr> Советские лётчики  </vt:lpstr>
      <vt:lpstr> Морской пехотинец гладит своего смертельно раненого друга  </vt:lpstr>
      <vt:lpstr> Встреча воинов-победителей на вокзале в Москве  </vt:lpstr>
      <vt:lpstr> Знамя Победы над немецким городом Берлином  </vt:lpstr>
      <vt:lpstr> Танки на параде  </vt:lpstr>
      <vt:lpstr> Празднование Победы   </vt:lpstr>
      <vt:lpstr> Салют  в честь Победы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ЗВР</cp:lastModifiedBy>
  <cp:revision>14</cp:revision>
  <dcterms:created xsi:type="dcterms:W3CDTF">2020-01-26T16:21:47Z</dcterms:created>
  <dcterms:modified xsi:type="dcterms:W3CDTF">2020-04-26T20:09:35Z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e2cebd5f-710d-40e5-bd62-b18661e18ed7</vt:lpwstr>
  </property>
</Properties>
</file>