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11.xml" ContentType="application/vnd.openxmlformats-officedocument.presentationml.slide+xml"/>
  <Override PartName="/ppt/slides/slide5.xml" ContentType="application/vnd.openxmlformats-officedocument.presentationml.slide+xml"/>
  <Override PartName="/ppt/slides/slide2.xml" ContentType="application/vnd.openxmlformats-officedocument.presentationml.slide+xml"/>
  <Override PartName="/ppt/slides/slide6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openxmlformats.org/officeDocument/2006/relationships/customXml" Target="../customXml/item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ustomXml" Target="../customXml/item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20" Type="http://schemas.openxmlformats.org/officeDocument/2006/relationships/customXml" Target="../customXml/item4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customXml" Target="../customXml/item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B21EA-65DB-4FE5-A2C3-800F3DF05513}" type="datetimeFigureOut">
              <a:rPr lang="ru-RU" smtClean="0"/>
              <a:pPr/>
              <a:t>07.05.2020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91374-F627-4180-99C2-DF62727ADEA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B21EA-65DB-4FE5-A2C3-800F3DF05513}" type="datetimeFigureOut">
              <a:rPr lang="ru-RU" smtClean="0"/>
              <a:pPr/>
              <a:t>07.05.2020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91374-F627-4180-99C2-DF62727ADEA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B21EA-65DB-4FE5-A2C3-800F3DF05513}" type="datetimeFigureOut">
              <a:rPr lang="ru-RU" smtClean="0"/>
              <a:pPr/>
              <a:t>07.05.2020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91374-F627-4180-99C2-DF62727ADEA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B21EA-65DB-4FE5-A2C3-800F3DF05513}" type="datetimeFigureOut">
              <a:rPr lang="ru-RU" smtClean="0"/>
              <a:pPr/>
              <a:t>07.05.2020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91374-F627-4180-99C2-DF62727ADEA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B21EA-65DB-4FE5-A2C3-800F3DF05513}" type="datetimeFigureOut">
              <a:rPr lang="ru-RU" smtClean="0"/>
              <a:pPr/>
              <a:t>07.05.2020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91374-F627-4180-99C2-DF62727ADEA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B21EA-65DB-4FE5-A2C3-800F3DF05513}" type="datetimeFigureOut">
              <a:rPr lang="ru-RU" smtClean="0"/>
              <a:pPr/>
              <a:t>07.05.2020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91374-F627-4180-99C2-DF62727ADEA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B21EA-65DB-4FE5-A2C3-800F3DF05513}" type="datetimeFigureOut">
              <a:rPr lang="ru-RU" smtClean="0"/>
              <a:pPr/>
              <a:t>07.05.2020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91374-F627-4180-99C2-DF62727ADEA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B21EA-65DB-4FE5-A2C3-800F3DF05513}" type="datetimeFigureOut">
              <a:rPr lang="ru-RU" smtClean="0"/>
              <a:pPr/>
              <a:t>07.05.2020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91374-F627-4180-99C2-DF62727ADEA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B21EA-65DB-4FE5-A2C3-800F3DF05513}" type="datetimeFigureOut">
              <a:rPr lang="ru-RU" smtClean="0"/>
              <a:pPr/>
              <a:t>07.05.2020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91374-F627-4180-99C2-DF62727ADEA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B21EA-65DB-4FE5-A2C3-800F3DF05513}" type="datetimeFigureOut">
              <a:rPr lang="ru-RU" smtClean="0"/>
              <a:pPr/>
              <a:t>07.05.2020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91374-F627-4180-99C2-DF62727ADEA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B21EA-65DB-4FE5-A2C3-800F3DF05513}" type="datetimeFigureOut">
              <a:rPr lang="ru-RU" smtClean="0"/>
              <a:pPr/>
              <a:t>07.05.2020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91374-F627-4180-99C2-DF62727ADEA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EB21EA-65DB-4FE5-A2C3-800F3DF05513}" type="datetimeFigureOut">
              <a:rPr lang="ru-RU" smtClean="0"/>
              <a:pPr/>
              <a:t>07.05.2020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591374-F627-4180-99C2-DF62727ADEA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69abaec26510a9fffe969ae2d6836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img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1043608" y="548678"/>
            <a:ext cx="756084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/>
              <a:t>Нужно ли нам спустя 75 лет праздновать 9 мая ? </a:t>
            </a:r>
            <a:endParaRPr lang="ru-RU" sz="1600" b="1" dirty="0" smtClean="0"/>
          </a:p>
          <a:p>
            <a:r>
              <a:rPr lang="ru-RU" sz="1600" dirty="0" smtClean="0"/>
              <a:t>Я </a:t>
            </a:r>
            <a:r>
              <a:rPr lang="ru-RU" sz="1600" dirty="0"/>
              <a:t>вам отвечу, да</a:t>
            </a:r>
            <a:r>
              <a:rPr lang="ru-RU" sz="1600" dirty="0" smtClean="0"/>
              <a:t>, надо </a:t>
            </a:r>
            <a:r>
              <a:rPr lang="ru-RU" sz="1600" dirty="0"/>
              <a:t>праздновать 9 мая, так как эта война была </a:t>
            </a:r>
            <a:r>
              <a:rPr lang="ru-RU" sz="1600" dirty="0" smtClean="0"/>
              <a:t>самой долгой </a:t>
            </a:r>
            <a:r>
              <a:rPr lang="ru-RU" sz="1600" dirty="0"/>
              <a:t>и </a:t>
            </a:r>
            <a:r>
              <a:rPr lang="ru-RU" sz="1600" dirty="0" smtClean="0"/>
              <a:t>самой жестокой, </a:t>
            </a:r>
            <a:r>
              <a:rPr lang="ru-RU" sz="1600" dirty="0"/>
              <a:t>и если мы не будем праздновать 9 </a:t>
            </a:r>
            <a:r>
              <a:rPr lang="ru-RU" sz="1600" dirty="0" smtClean="0"/>
              <a:t>мая, то возникает один вопрос: </a:t>
            </a:r>
            <a:r>
              <a:rPr lang="ru-RU" sz="1600" dirty="0"/>
              <a:t>за что ? За что они все боролись ? За </a:t>
            </a:r>
            <a:r>
              <a:rPr lang="ru-RU" sz="1600" dirty="0" smtClean="0"/>
              <a:t>то, чтобы </a:t>
            </a:r>
            <a:r>
              <a:rPr lang="ru-RU" sz="1600" dirty="0"/>
              <a:t>о них всех </a:t>
            </a:r>
            <a:r>
              <a:rPr lang="ru-RU" sz="1600" dirty="0" smtClean="0"/>
              <a:t>забыли? </a:t>
            </a:r>
            <a:r>
              <a:rPr lang="ru-RU" sz="1600" dirty="0"/>
              <a:t>Нет. Мы должны праздновать 9 </a:t>
            </a:r>
            <a:r>
              <a:rPr lang="ru-RU" sz="1600" dirty="0" smtClean="0"/>
              <a:t>мая </a:t>
            </a:r>
            <a:r>
              <a:rPr lang="ru-RU" sz="1600" dirty="0"/>
              <a:t>не из-за праздника, а </a:t>
            </a:r>
            <a:r>
              <a:rPr lang="ru-RU" sz="1600" dirty="0" smtClean="0"/>
              <a:t>ради </a:t>
            </a:r>
            <a:r>
              <a:rPr lang="ru-RU" sz="1600" dirty="0"/>
              <a:t>тех, кто умер или выжил в жестокой войне ! Если бы не они, то нас и нашего будущего не существовало, не существовало бы </a:t>
            </a:r>
            <a:r>
              <a:rPr lang="ru-RU" sz="1600" dirty="0" smtClean="0"/>
              <a:t>ничего</a:t>
            </a:r>
            <a:r>
              <a:rPr lang="ru-RU" sz="1600" dirty="0"/>
              <a:t>, что мы видим сейчас</a:t>
            </a:r>
            <a:r>
              <a:rPr lang="ru-RU" sz="1600" dirty="0" smtClean="0"/>
              <a:t>, чувствуем </a:t>
            </a:r>
            <a:r>
              <a:rPr lang="ru-RU" sz="1600" dirty="0"/>
              <a:t>и любим, этого бы не было. Так что, наше будущее зависело от тех, кто был в этом жестоком </a:t>
            </a:r>
            <a:r>
              <a:rPr lang="ru-RU" sz="1600" dirty="0" smtClean="0"/>
              <a:t>аду </a:t>
            </a:r>
            <a:r>
              <a:rPr lang="ru-RU" sz="1600" dirty="0"/>
              <a:t>под названием война, и пускай для кого-то этот день 9 мая </a:t>
            </a:r>
            <a:r>
              <a:rPr lang="ru-RU" sz="1600" dirty="0" smtClean="0"/>
              <a:t>ничего </a:t>
            </a:r>
            <a:r>
              <a:rPr lang="ru-RU" sz="1600" dirty="0"/>
              <a:t>не значит, но если мы забудем про этот день, то мы забудем про </a:t>
            </a:r>
            <a:r>
              <a:rPr lang="ru-RU" sz="1600" dirty="0" smtClean="0"/>
              <a:t>тех, </a:t>
            </a:r>
            <a:r>
              <a:rPr lang="ru-RU" sz="1600" dirty="0"/>
              <a:t>кто умер, и про </a:t>
            </a:r>
            <a:r>
              <a:rPr lang="ru-RU" sz="1600" dirty="0" smtClean="0"/>
              <a:t>тех, </a:t>
            </a:r>
            <a:r>
              <a:rPr lang="ru-RU" sz="1600" dirty="0"/>
              <a:t>кто вышел из этого ада, в котором пули свистели над головами и рядом взрывались бомбы. Не было </a:t>
            </a:r>
            <a:r>
              <a:rPr lang="ru-RU" sz="1600" dirty="0" smtClean="0"/>
              <a:t>бы тех, </a:t>
            </a:r>
            <a:r>
              <a:rPr lang="ru-RU" sz="1600" dirty="0"/>
              <a:t>кто воевал, не было бы и нас и </a:t>
            </a:r>
            <a:r>
              <a:rPr lang="ru-RU" sz="1600" dirty="0" smtClean="0"/>
              <a:t>будущего, которое </a:t>
            </a:r>
            <a:r>
              <a:rPr lang="ru-RU" sz="1600" dirty="0"/>
              <a:t>мы видим сейчас. Так </a:t>
            </a:r>
            <a:r>
              <a:rPr lang="ru-RU" sz="1600" dirty="0" smtClean="0"/>
              <a:t>что радуйтесь, </a:t>
            </a:r>
            <a:r>
              <a:rPr lang="ru-RU" sz="1600" dirty="0"/>
              <a:t>что не </a:t>
            </a:r>
            <a:r>
              <a:rPr lang="ru-RU" sz="1600" dirty="0" smtClean="0"/>
              <a:t>пережили </a:t>
            </a:r>
            <a:r>
              <a:rPr lang="ru-RU" sz="1600" dirty="0"/>
              <a:t>этот ад в месте с ними ! А просто гордитесь </a:t>
            </a:r>
            <a:r>
              <a:rPr lang="ru-RU" sz="1600" dirty="0" smtClean="0"/>
              <a:t>ими и празднуйте </a:t>
            </a:r>
            <a:r>
              <a:rPr lang="ru-RU" sz="1600" dirty="0"/>
              <a:t>день 9 мая с великой </a:t>
            </a:r>
            <a:r>
              <a:rPr lang="ru-RU" sz="1600" dirty="0" smtClean="0"/>
              <a:t>гордостью и радостью!!! </a:t>
            </a:r>
            <a:r>
              <a:rPr lang="ru-RU" sz="1600" b="1" dirty="0" smtClean="0"/>
              <a:t>(Власов Антон)</a:t>
            </a:r>
            <a:endParaRPr lang="ru-RU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pobed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684020"/>
            <a:ext cx="9144000" cy="348996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img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1259632" y="908720"/>
            <a:ext cx="7128792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Сочинения </a:t>
            </a:r>
            <a:r>
              <a:rPr lang="ru-RU" sz="4800" dirty="0"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темы: </a:t>
            </a:r>
          </a:p>
          <a:p>
            <a:pPr algn="ctr"/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"</a:t>
            </a:r>
            <a:r>
              <a:rPr lang="ru-RU" sz="4400" dirty="0">
                <a:latin typeface="Times New Roman" pitchFamily="18" charset="0"/>
                <a:cs typeface="Times New Roman" pitchFamily="18" charset="0"/>
              </a:rPr>
              <a:t>Что для меня значит 9 мая" </a:t>
            </a:r>
            <a:endParaRPr lang="ru-RU" sz="44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и </a:t>
            </a:r>
          </a:p>
          <a:p>
            <a:pPr algn="ctr"/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«Нужно ли нам спустя 75 лет праздновать 9 мая?»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img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1115616" y="692696"/>
            <a:ext cx="7416824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В эти дни, когда вся наша страна готовится встретить очень важный и торжественный день - </a:t>
            </a:r>
            <a:r>
              <a:rPr lang="ru-RU" dirty="0" err="1"/>
              <a:t>семидесятипятилетие</a:t>
            </a:r>
            <a:r>
              <a:rPr lang="ru-RU" dirty="0"/>
              <a:t> со Дня Победы над фашистскими захватчиками, в душе каждого из нас, молодых и старых, звучит один вопрос: что для меня вообще значит эта дата - 9 мая ? И я тоже задаю себе этот вопрос, обычная восьмиклассница, которая никогда не слышала грохота снарядов, не видела своими глазами ужасов войны, не дрожала от страха потери родных, страха за Родину. Для меня 9 мая - это день памяти, скорби и мира. День памяти - потому что мои родные прошли весь ужас этой войны. День скорби - потому что слишком много жизней было отдано за Победу. День мира - потому что лишь благодаря Победе мы имеем возможность ЖИТЬ в мире и согласии. Я горжусь своими родными и теми, кто участвовал в той жестокой войне!!!   (</a:t>
            </a:r>
            <a:r>
              <a:rPr lang="ru-RU" b="1" dirty="0"/>
              <a:t>Смирнова </a:t>
            </a:r>
            <a:r>
              <a:rPr lang="ru-RU" b="1" dirty="0" smtClean="0"/>
              <a:t>Юлия Сергеевна</a:t>
            </a:r>
            <a:r>
              <a:rPr lang="ru-RU" dirty="0" smtClean="0"/>
              <a:t>)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img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8433" name="Rectangle 1"/>
          <p:cNvSpPr>
            <a:spLocks noChangeArrowheads="1"/>
          </p:cNvSpPr>
          <p:nvPr/>
        </p:nvSpPr>
        <p:spPr bwMode="auto">
          <a:xfrm>
            <a:off x="1115616" y="535479"/>
            <a:ext cx="7416824" cy="40934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Для меня 9 мая очень много значит. Этот праздник напоминает людям о том, что наши прадеды и прабабушки сделали для нашей страны. 9 мая нужно для того, чтобы вспомнить ушедших. Они отдавали жизни за нас. Если бы не они, нас бы сейчас не было.9 мая - очень грустный праздник, несмотря на то ,что это день Победы. В этот день люди вспоминают всё то, что было на войне, какие страшные бои происходили и сколько погибло людей. Мы стали забывать, что наш народ сделал, и именно этот праздник напоминает людям о том ,что нужно помнить и гордиться  своими предками. Может, именно этот праздник сделает людей более милосердными и люди начнут ценить жизнь, ведь наши прадедушки погибали за нас, чтобы мы сейчас жили мирно и спокойно .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(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Смирнова Диана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img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1115616" y="764704"/>
            <a:ext cx="7416824" cy="40626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Нужно ли нам спустя 75 лет праздновать 9 мая?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Конечно. Нужно праздновать 9 мая и спустя 100,200,300 лет, потому что нужно помнить о том, что произошло с нашей страной и со всем миром. Мы должны приучать наших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детей, внуков, правнуков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к этому, те в свою очередь так же должны учить следующее поколение. Сейчас молодежь очень легко обмануть, ибо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она слишком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нейтрально, возможно, даже хладнокровно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относится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к миру во всем мире, за который бились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деды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и прадеды. Это ужасно. Именно этим положением пользуются разные страны, чтобы выбить из нынешнего поколения настоящее знание истории и вбить им в голову какую-то чушь. Это дело прежде всего политики и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не-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знания истории. Поэтому нужно праздновать 9 мая всегда.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Говорят, что 9 мая – день, когда мы благодарим ветеранов за то, что они сделали. Ерунда. Нужно благодарить их за это всегда. Только 9 мая мы якобы помним о том, что перенес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весь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мир, а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десятого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явно уже забываем об этом. И это очень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печалит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. Подтверждением этого кошмарного факта являются случаи ужасного отношения с ветеранами, да и не только с ними. А ведь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они сквозь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кровь шли к победе. Именно наша страна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понесла самые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большие потери в мире. Об этом явно нужно задуматься. Помнить о войне и подвиге наших прадедушек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, прабабушек, бабушек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и дедушек нужно постоянно, а не раз в году. 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Поэтому 9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мая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- это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праздник </a:t>
            </a:r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Великой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Победы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!              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1400" b="1" dirty="0" err="1" smtClean="0">
                <a:latin typeface="Times New Roman" pitchFamily="18" charset="0"/>
                <a:cs typeface="Times New Roman" pitchFamily="18" charset="0"/>
              </a:rPr>
              <a:t>Алтышева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Виктория)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img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1115616" y="1582341"/>
            <a:ext cx="7416824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Для меня 9 мая - это день памяти , скорби и мира .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>День памяти , потому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что мы вспоминаем тех, 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кто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 честью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прошёл эту страшную войну .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>День скорби , потому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что мы скорбим о тех, кто отдал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свои жизни ради Победы , чтобы мы жили в мире , радости и уюте !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>День мира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– потому что благодаря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этой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победе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мы сейчас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живём мирно и счастливо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>Мой прадед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воевал,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и я им очень горжусь !!!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>Я благодарна своему прадеду и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всем,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кто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участвовал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в этой страшной войне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! 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(Шишова Анастасия)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img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1187624" y="1052736"/>
            <a:ext cx="7344816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/>
              <a:t>Что значит для меня 9 </a:t>
            </a:r>
            <a:r>
              <a:rPr lang="ru-RU" b="1" dirty="0" smtClean="0"/>
              <a:t>мая</a:t>
            </a:r>
          </a:p>
          <a:p>
            <a:endParaRPr lang="ru-RU" b="1" dirty="0"/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9 мая – это великий праздник нашего народа. Народа, победившего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фашистских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поработителей. Для меня, как для правнука участника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войны,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– это знаменательная дата. Это день памяти подвига народа, освободившего половину Европы от захватчиков. День благодарности ветеранам за их подвиг. Чувство гордости за то, что я потомок этих героев. Я горжусь своей страной, где мужество и доблесть чтут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Курсатов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Максим)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img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1043608" y="836712"/>
            <a:ext cx="7488832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Нужно ли спустя 75 лет праздновать 9 мая?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Конечно, да! Я думаю, что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даже самый бесчестный и эгоистичный человек будет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отмечать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этот замечательный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праздник.</a:t>
            </a:r>
            <a:br>
              <a:rPr lang="ru-RU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Ведь в этот день, именно 9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мая,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мы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вспоминаем, чтим тех, кто пожертвовал собой ради мирного неба над головой каждого из нас именно здесь и сейчас! Мы никогда не должны забывать тех людей,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которые,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несмотря на страх,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горечь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обид, на боль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от потери близких, смогли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отстоять нашу землю,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смогли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отстоять право жить мирной жизнью для нас, для будущей жизни на земле. Спустя 75 лет, сто, двести, люди будут чтить память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ушедших. Забыть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это великое событие, забыть погибших, которые отдали свои жизни с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храбростью,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- это значит не быть благодарным за всё, что сделали ради нас эти бесстрашные, храбрые, мужественные люди! Я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считаю,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этот праздник не должен забываться никогда, люди должны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скорбить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чтить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память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ушедших всегда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!!!!!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(Бондарь </a:t>
            </a:r>
            <a:r>
              <a:rPr lang="ru-RU" sz="1600" b="1" dirty="0" err="1" smtClean="0">
                <a:latin typeface="Times New Roman" pitchFamily="18" charset="0"/>
                <a:cs typeface="Times New Roman" pitchFamily="18" charset="0"/>
              </a:rPr>
              <a:t>Аделина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img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1115616" y="548679"/>
            <a:ext cx="7488832" cy="38472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/>
              <a:t>Нужно ли нам спустя 75 лет отмечать 9 мая?</a:t>
            </a: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Я думаю, что такую памятную дату нужно обязательно отмечать. Мы должны чтить память наших предков, мы должны помнить их подвиг всегда, они сделали невозможное, благодаря им мы сейчас живем в свободном мире, мы каждый день видим природу, солнце, мы всегда сыты, спокойно спим по ночам, одеты, обуты, но нам не известны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тяготы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войны. Мы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не видим разрывов снарядов, бомбежек, мы их не увидим и, скорее всего, никогда и не почувствуем тот холод, тот голод, ту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боль,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которую испытали люди на войне. Они погибали за то, чтобы следующие поколения спокойно жили,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дышали,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и мы категорически не должны это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забывать!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Праздник 9 мая дает нам возможность вспомнить своих родных, которые смогли подарить нам счастливое детство. О своих родственниках, подаривших нам счастливое будущее мы должны рассказывать своим детям, передавать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эту память из поколения в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поколение,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люди должны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знать,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благодаря кому мы сейчас спокойно живем. 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1600" b="1" dirty="0" err="1" smtClean="0">
                <a:latin typeface="Times New Roman" pitchFamily="18" charset="0"/>
                <a:cs typeface="Times New Roman" pitchFamily="18" charset="0"/>
              </a:rPr>
              <a:t>Курамшина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Евгения)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4c48e722-e5ee-4bb4-abb8-2d4075f5b3da">6PQ52NDQUCDJ-627-1742</_dlc_DocId>
    <_dlc_DocIdUrl xmlns="4c48e722-e5ee-4bb4-abb8-2d4075f5b3da">
      <Url>http://www.eduportal44.ru/Manturovo/Mant_Sch_2/_layouts/15/DocIdRedir.aspx?ID=6PQ52NDQUCDJ-627-1742</Url>
      <Description>6PQ52NDQUCDJ-627-1742</Description>
    </_dlc_DocIdUrl>
  </documentManagement>
</p:properties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A42F6C865849AC419E807672BFA5DDAE" ma:contentTypeVersion="0" ma:contentTypeDescription="Создание документа." ma:contentTypeScope="" ma:versionID="5f8fefc10e746bbda6a089372466b6cd">
  <xsd:schema xmlns:xsd="http://www.w3.org/2001/XMLSchema" xmlns:xs="http://www.w3.org/2001/XMLSchema" xmlns:p="http://schemas.microsoft.com/office/2006/metadata/properties" xmlns:ns2="4c48e722-e5ee-4bb4-abb8-2d4075f5b3da" targetNamespace="http://schemas.microsoft.com/office/2006/metadata/properties" ma:root="true" ma:fieldsID="8a220eebd1fd7726bb29bddc0ee35786" ns2:_="">
    <xsd:import namespace="4c48e722-e5ee-4bb4-abb8-2d4075f5b3da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c48e722-e5ee-4bb4-abb8-2d4075f5b3da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9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EB2932E-91B1-4A14-B0DA-5732419ECFF0}"/>
</file>

<file path=customXml/itemProps2.xml><?xml version="1.0" encoding="utf-8"?>
<ds:datastoreItem xmlns:ds="http://schemas.openxmlformats.org/officeDocument/2006/customXml" ds:itemID="{D4A3100E-4597-4CC2-8314-0DFEF68E76D0}"/>
</file>

<file path=customXml/itemProps3.xml><?xml version="1.0" encoding="utf-8"?>
<ds:datastoreItem xmlns:ds="http://schemas.openxmlformats.org/officeDocument/2006/customXml" ds:itemID="{C8D4A36B-95D7-4328-8963-E3F15AED2598}"/>
</file>

<file path=customXml/itemProps4.xml><?xml version="1.0" encoding="utf-8"?>
<ds:datastoreItem xmlns:ds="http://schemas.openxmlformats.org/officeDocument/2006/customXml" ds:itemID="{16E960FB-A855-436C-AFCE-8E802E8DAC91}"/>
</file>

<file path=docProps/app.xml><?xml version="1.0" encoding="utf-8"?>
<Properties xmlns="http://schemas.openxmlformats.org/officeDocument/2006/extended-properties" xmlns:vt="http://schemas.openxmlformats.org/officeDocument/2006/docPropsVTypes">
  <TotalTime>140</TotalTime>
  <Words>696</Words>
  <Application>Microsoft Office PowerPoint</Application>
  <PresentationFormat>Экран (4:3)</PresentationFormat>
  <Paragraphs>16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Ирина</dc:creator>
  <cp:lastModifiedBy>ЗВР</cp:lastModifiedBy>
  <cp:revision>13</cp:revision>
  <dcterms:created xsi:type="dcterms:W3CDTF">2020-05-07T15:55:32Z</dcterms:created>
  <dcterms:modified xsi:type="dcterms:W3CDTF">2020-05-07T19:28:17Z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0x010100A42F6C865849AC419E807672BFA5DDAE</vt:lpwstr>
  </property>
  <property fmtid="{D5CDD505-2E9C-101B-9397-08002B2CF9AE}" pid="3" name="_dlc_DocIdItemGuid">
    <vt:lpwstr>3f4ef8e5-6c84-47b2-99e5-202b2c80faa8</vt:lpwstr>
  </property>
</Properties>
</file>